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5" r:id="rId1"/>
  </p:sldMasterIdLst>
  <p:sldIdLst>
    <p:sldId id="256" r:id="rId2"/>
    <p:sldId id="257" r:id="rId3"/>
    <p:sldId id="258" r:id="rId4"/>
    <p:sldId id="262" r:id="rId5"/>
    <p:sldId id="261" r:id="rId6"/>
    <p:sldId id="263" r:id="rId7"/>
    <p:sldId id="264" r:id="rId8"/>
    <p:sldId id="265" r:id="rId9"/>
    <p:sldId id="266" r:id="rId10"/>
    <p:sldId id="259" r:id="rId11"/>
    <p:sldId id="260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-12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512EA68-71C8-7045-92F5-DEC09B73BF77}" type="doc">
      <dgm:prSet loTypeId="urn:microsoft.com/office/officeart/2005/8/layout/cycle2" loCatId="" qsTypeId="urn:microsoft.com/office/officeart/2005/8/quickstyle/simple4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EE2A0A84-3B82-AF45-8120-C8D74F881FAF}">
      <dgm:prSet phldrT="[Текст]" custT="1"/>
      <dgm:spPr/>
      <dgm:t>
        <a:bodyPr/>
        <a:lstStyle/>
        <a:p>
          <a:r>
            <a:rPr lang="ru-RU" sz="2400" b="1" i="0" dirty="0" err="1" smtClean="0">
              <a:solidFill>
                <a:srgbClr val="002060"/>
              </a:solidFill>
              <a:latin typeface="Times CY"/>
              <a:cs typeface="Times CY"/>
            </a:rPr>
            <a:t>ліс</a:t>
          </a:r>
          <a:endParaRPr lang="ru-RU" sz="2400" b="1" i="0" dirty="0">
            <a:solidFill>
              <a:srgbClr val="002060"/>
            </a:solidFill>
            <a:latin typeface="Times CY"/>
            <a:cs typeface="Times CY"/>
          </a:endParaRPr>
        </a:p>
      </dgm:t>
    </dgm:pt>
    <dgm:pt modelId="{1369CC67-6212-3A4E-9608-EA0AA8FF79DE}" type="parTrans" cxnId="{F1887603-0576-634E-BFE1-2AA147497565}">
      <dgm:prSet/>
      <dgm:spPr/>
      <dgm:t>
        <a:bodyPr/>
        <a:lstStyle/>
        <a:p>
          <a:endParaRPr lang="ru-RU"/>
        </a:p>
      </dgm:t>
    </dgm:pt>
    <dgm:pt modelId="{27AFAC4C-8972-DB4B-8FB2-609AD7A28A8B}" type="sibTrans" cxnId="{F1887603-0576-634E-BFE1-2AA147497565}">
      <dgm:prSet/>
      <dgm:spPr/>
      <dgm:t>
        <a:bodyPr/>
        <a:lstStyle/>
        <a:p>
          <a:endParaRPr lang="ru-RU"/>
        </a:p>
      </dgm:t>
    </dgm:pt>
    <dgm:pt modelId="{065D6082-98FF-644F-AA7E-6E0ACCDF9555}">
      <dgm:prSet phldrT="[Текст]" custT="1"/>
      <dgm:spPr/>
      <dgm:t>
        <a:bodyPr/>
        <a:lstStyle/>
        <a:p>
          <a:r>
            <a:rPr lang="ru-RU" sz="2400" b="1" i="0" dirty="0" err="1" smtClean="0">
              <a:solidFill>
                <a:srgbClr val="002060"/>
              </a:solidFill>
              <a:latin typeface="Times CY"/>
              <a:cs typeface="Times CY"/>
            </a:rPr>
            <a:t>їжа</a:t>
          </a:r>
          <a:endParaRPr lang="ru-RU" sz="2400" b="1" i="0" dirty="0">
            <a:solidFill>
              <a:srgbClr val="002060"/>
            </a:solidFill>
            <a:latin typeface="Times CY"/>
            <a:cs typeface="Times CY"/>
          </a:endParaRPr>
        </a:p>
      </dgm:t>
    </dgm:pt>
    <dgm:pt modelId="{475F4565-61A5-874C-AD26-5EAF52483A69}" type="parTrans" cxnId="{9CD16579-7361-E04B-9C4E-BDA621FC10FA}">
      <dgm:prSet/>
      <dgm:spPr/>
      <dgm:t>
        <a:bodyPr/>
        <a:lstStyle/>
        <a:p>
          <a:endParaRPr lang="ru-RU"/>
        </a:p>
      </dgm:t>
    </dgm:pt>
    <dgm:pt modelId="{B5E3AD50-E2C0-2843-B3B7-F87D611F02B3}" type="sibTrans" cxnId="{9CD16579-7361-E04B-9C4E-BDA621FC10FA}">
      <dgm:prSet/>
      <dgm:spPr/>
      <dgm:t>
        <a:bodyPr/>
        <a:lstStyle/>
        <a:p>
          <a:endParaRPr lang="ru-RU"/>
        </a:p>
      </dgm:t>
    </dgm:pt>
    <dgm:pt modelId="{B2FCB8E5-86B5-9A4B-8604-CF205038CCBD}">
      <dgm:prSet phldrT="[Текст]"/>
      <dgm:spPr/>
      <dgm:t>
        <a:bodyPr/>
        <a:lstStyle/>
        <a:p>
          <a:r>
            <a:rPr lang="ru-RU" b="1" i="0" dirty="0" smtClean="0">
              <a:solidFill>
                <a:srgbClr val="002060"/>
              </a:solidFill>
              <a:latin typeface="Times CY"/>
              <a:cs typeface="Times CY"/>
            </a:rPr>
            <a:t>земля</a:t>
          </a:r>
          <a:endParaRPr lang="ru-RU" b="1" i="0" dirty="0">
            <a:solidFill>
              <a:srgbClr val="002060"/>
            </a:solidFill>
            <a:latin typeface="Times CY"/>
            <a:cs typeface="Times CY"/>
          </a:endParaRPr>
        </a:p>
      </dgm:t>
    </dgm:pt>
    <dgm:pt modelId="{B13A90E3-2BF3-8642-9640-E845FCE66306}" type="parTrans" cxnId="{A7AF7FA3-21E0-C043-8372-B59734703C8C}">
      <dgm:prSet/>
      <dgm:spPr/>
      <dgm:t>
        <a:bodyPr/>
        <a:lstStyle/>
        <a:p>
          <a:endParaRPr lang="ru-RU"/>
        </a:p>
      </dgm:t>
    </dgm:pt>
    <dgm:pt modelId="{600BC028-F921-914D-8DB5-DB7808263E0E}" type="sibTrans" cxnId="{A7AF7FA3-21E0-C043-8372-B59734703C8C}">
      <dgm:prSet/>
      <dgm:spPr/>
      <dgm:t>
        <a:bodyPr/>
        <a:lstStyle/>
        <a:p>
          <a:endParaRPr lang="ru-RU"/>
        </a:p>
      </dgm:t>
    </dgm:pt>
    <dgm:pt modelId="{C2F1C5E3-BDC8-9447-8524-33B671927D0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imes CY"/>
              <a:cs typeface="Times CY"/>
            </a:rPr>
            <a:t>о</a:t>
          </a:r>
          <a:r>
            <a:rPr lang="uk-UA" sz="2000" b="1" dirty="0" err="1" smtClean="0">
              <a:solidFill>
                <a:srgbClr val="002060"/>
              </a:solidFill>
              <a:latin typeface="Times CY"/>
              <a:cs typeface="Times CY"/>
            </a:rPr>
            <a:t>сінь</a:t>
          </a:r>
          <a:endParaRPr lang="ru-RU" sz="2000" b="1" dirty="0">
            <a:solidFill>
              <a:srgbClr val="002060"/>
            </a:solidFill>
            <a:latin typeface="Times CY"/>
            <a:cs typeface="Times CY"/>
          </a:endParaRPr>
        </a:p>
      </dgm:t>
    </dgm:pt>
    <dgm:pt modelId="{54DF836C-567C-5F4E-9FE1-C4755D850E90}" type="parTrans" cxnId="{4C4E65BA-C6DE-0A46-A186-0F4058E988D2}">
      <dgm:prSet/>
      <dgm:spPr/>
      <dgm:t>
        <a:bodyPr/>
        <a:lstStyle/>
        <a:p>
          <a:endParaRPr lang="ru-RU"/>
        </a:p>
      </dgm:t>
    </dgm:pt>
    <dgm:pt modelId="{91C35D60-3B3A-6740-AB7A-359AC9EE33B7}" type="sibTrans" cxnId="{4C4E65BA-C6DE-0A46-A186-0F4058E988D2}">
      <dgm:prSet/>
      <dgm:spPr/>
      <dgm:t>
        <a:bodyPr/>
        <a:lstStyle/>
        <a:p>
          <a:endParaRPr lang="ru-RU"/>
        </a:p>
      </dgm:t>
    </dgm:pt>
    <dgm:pt modelId="{994A7A4A-5CD0-C04B-A1B1-0B8E527C56F7}">
      <dgm:prSet phldrT="[Текст]" custT="1"/>
      <dgm:spPr/>
      <dgm:t>
        <a:bodyPr/>
        <a:lstStyle/>
        <a:p>
          <a:r>
            <a:rPr lang="ru-RU" sz="2400" b="1" i="0" dirty="0" err="1" smtClean="0">
              <a:solidFill>
                <a:srgbClr val="002060"/>
              </a:solidFill>
              <a:latin typeface="Times CY"/>
              <a:cs typeface="Times CY"/>
            </a:rPr>
            <a:t>дощ</a:t>
          </a:r>
          <a:endParaRPr lang="ru-RU" sz="2400" b="1" i="0" dirty="0">
            <a:solidFill>
              <a:srgbClr val="002060"/>
            </a:solidFill>
            <a:latin typeface="Times CY"/>
            <a:cs typeface="Times CY"/>
          </a:endParaRPr>
        </a:p>
      </dgm:t>
    </dgm:pt>
    <dgm:pt modelId="{F2D7D827-FA8D-E849-AB9A-AABC795B5465}" type="parTrans" cxnId="{8FBBF6DD-2169-D14C-8DEE-B5069EDABDFE}">
      <dgm:prSet/>
      <dgm:spPr/>
      <dgm:t>
        <a:bodyPr/>
        <a:lstStyle/>
        <a:p>
          <a:endParaRPr lang="ru-RU"/>
        </a:p>
      </dgm:t>
    </dgm:pt>
    <dgm:pt modelId="{0A17D3A6-3D00-7C4D-B527-A7F13DE864EC}" type="sibTrans" cxnId="{8FBBF6DD-2169-D14C-8DEE-B5069EDABDFE}">
      <dgm:prSet/>
      <dgm:spPr/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D8E460A4-C366-8E4B-83D7-B1BC940D0E3C}" type="pres">
      <dgm:prSet presAssocID="{D512EA68-71C8-7045-92F5-DEC09B73BF7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EB2D3F-BF9F-464F-A655-6095C2FA054C}" type="pres">
      <dgm:prSet presAssocID="{EE2A0A84-3B82-AF45-8120-C8D74F881FAF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296BE5-E700-8C46-91C8-E2E718D0D0E2}" type="pres">
      <dgm:prSet presAssocID="{27AFAC4C-8972-DB4B-8FB2-609AD7A28A8B}" presName="sibTrans" presStyleLbl="sibTrans2D1" presStyleIdx="0" presStyleCnt="5"/>
      <dgm:spPr/>
      <dgm:t>
        <a:bodyPr/>
        <a:lstStyle/>
        <a:p>
          <a:endParaRPr lang="ru-RU"/>
        </a:p>
      </dgm:t>
    </dgm:pt>
    <dgm:pt modelId="{BB2CC5CC-3DA8-D641-8682-53391AF29B99}" type="pres">
      <dgm:prSet presAssocID="{27AFAC4C-8972-DB4B-8FB2-609AD7A28A8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7E552DCC-C316-A445-B977-1491F08761AA}" type="pres">
      <dgm:prSet presAssocID="{065D6082-98FF-644F-AA7E-6E0ACCDF955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0179F1-6814-7C48-9AE1-5F859E31E0D3}" type="pres">
      <dgm:prSet presAssocID="{B5E3AD50-E2C0-2843-B3B7-F87D611F02B3}" presName="sibTrans" presStyleLbl="sibTrans2D1" presStyleIdx="1" presStyleCnt="5"/>
      <dgm:spPr/>
      <dgm:t>
        <a:bodyPr/>
        <a:lstStyle/>
        <a:p>
          <a:endParaRPr lang="ru-RU"/>
        </a:p>
      </dgm:t>
    </dgm:pt>
    <dgm:pt modelId="{BA38B0AB-B028-D14D-879E-FC0879196BB7}" type="pres">
      <dgm:prSet presAssocID="{B5E3AD50-E2C0-2843-B3B7-F87D611F02B3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DDDD274B-0E17-E348-8ECC-B9D82F5B85A0}" type="pres">
      <dgm:prSet presAssocID="{B2FCB8E5-86B5-9A4B-8604-CF205038CCB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E2E2B9-F2BF-3B48-90C6-057DB2E19C00}" type="pres">
      <dgm:prSet presAssocID="{600BC028-F921-914D-8DB5-DB7808263E0E}" presName="sibTrans" presStyleLbl="sibTrans2D1" presStyleIdx="2" presStyleCnt="5"/>
      <dgm:spPr/>
      <dgm:t>
        <a:bodyPr/>
        <a:lstStyle/>
        <a:p>
          <a:endParaRPr lang="ru-RU"/>
        </a:p>
      </dgm:t>
    </dgm:pt>
    <dgm:pt modelId="{95B45A26-9B0D-A944-A4C9-20EA65C7844F}" type="pres">
      <dgm:prSet presAssocID="{600BC028-F921-914D-8DB5-DB7808263E0E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A64BD028-7985-2C43-A748-9C2CDF677EBE}" type="pres">
      <dgm:prSet presAssocID="{C2F1C5E3-BDC8-9447-8524-33B671927D0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501784-1088-E143-8C69-934A5C5D2D06}" type="pres">
      <dgm:prSet presAssocID="{91C35D60-3B3A-6740-AB7A-359AC9EE33B7}" presName="sibTrans" presStyleLbl="sibTrans2D1" presStyleIdx="3" presStyleCnt="5"/>
      <dgm:spPr/>
      <dgm:t>
        <a:bodyPr/>
        <a:lstStyle/>
        <a:p>
          <a:endParaRPr lang="ru-RU"/>
        </a:p>
      </dgm:t>
    </dgm:pt>
    <dgm:pt modelId="{67AA7167-4CB1-CE46-A1CF-F406C559F39E}" type="pres">
      <dgm:prSet presAssocID="{91C35D60-3B3A-6740-AB7A-359AC9EE33B7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B656A1BB-BA76-7240-BB0C-534FFF31295D}" type="pres">
      <dgm:prSet presAssocID="{994A7A4A-5CD0-C04B-A1B1-0B8E527C56F7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30F4B-9FD5-8D4C-9425-E8DD08B32521}" type="pres">
      <dgm:prSet presAssocID="{0A17D3A6-3D00-7C4D-B527-A7F13DE864EC}" presName="sibTrans" presStyleLbl="sibTrans2D1" presStyleIdx="4" presStyleCnt="5" custAng="21220121"/>
      <dgm:spPr/>
      <dgm:t>
        <a:bodyPr/>
        <a:lstStyle/>
        <a:p>
          <a:endParaRPr lang="ru-RU"/>
        </a:p>
      </dgm:t>
    </dgm:pt>
    <dgm:pt modelId="{AB7795F3-D08B-0A45-8424-06CA277066C2}" type="pres">
      <dgm:prSet presAssocID="{0A17D3A6-3D00-7C4D-B527-A7F13DE864EC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157C17ED-73B0-F340-B01B-E5E8F94CFE9C}" type="presOf" srcId="{B2FCB8E5-86B5-9A4B-8604-CF205038CCBD}" destId="{DDDD274B-0E17-E348-8ECC-B9D82F5B85A0}" srcOrd="0" destOrd="0" presId="urn:microsoft.com/office/officeart/2005/8/layout/cycle2"/>
    <dgm:cxn modelId="{8F589A7C-347B-FA4C-8608-EF6D166FFBD6}" type="presOf" srcId="{D512EA68-71C8-7045-92F5-DEC09B73BF77}" destId="{D8E460A4-C366-8E4B-83D7-B1BC940D0E3C}" srcOrd="0" destOrd="0" presId="urn:microsoft.com/office/officeart/2005/8/layout/cycle2"/>
    <dgm:cxn modelId="{D12136EF-B358-D44B-8429-5DAF71B8E5CF}" type="presOf" srcId="{91C35D60-3B3A-6740-AB7A-359AC9EE33B7}" destId="{67AA7167-4CB1-CE46-A1CF-F406C559F39E}" srcOrd="1" destOrd="0" presId="urn:microsoft.com/office/officeart/2005/8/layout/cycle2"/>
    <dgm:cxn modelId="{4C4E65BA-C6DE-0A46-A186-0F4058E988D2}" srcId="{D512EA68-71C8-7045-92F5-DEC09B73BF77}" destId="{C2F1C5E3-BDC8-9447-8524-33B671927D00}" srcOrd="3" destOrd="0" parTransId="{54DF836C-567C-5F4E-9FE1-C4755D850E90}" sibTransId="{91C35D60-3B3A-6740-AB7A-359AC9EE33B7}"/>
    <dgm:cxn modelId="{5590B37C-C7D3-1C47-A64A-E89F9993B575}" type="presOf" srcId="{0A17D3A6-3D00-7C4D-B527-A7F13DE864EC}" destId="{AB7795F3-D08B-0A45-8424-06CA277066C2}" srcOrd="1" destOrd="0" presId="urn:microsoft.com/office/officeart/2005/8/layout/cycle2"/>
    <dgm:cxn modelId="{5A17C927-92DD-5341-B4F2-D8DE6FCAEB40}" type="presOf" srcId="{065D6082-98FF-644F-AA7E-6E0ACCDF9555}" destId="{7E552DCC-C316-A445-B977-1491F08761AA}" srcOrd="0" destOrd="0" presId="urn:microsoft.com/office/officeart/2005/8/layout/cycle2"/>
    <dgm:cxn modelId="{9CD16579-7361-E04B-9C4E-BDA621FC10FA}" srcId="{D512EA68-71C8-7045-92F5-DEC09B73BF77}" destId="{065D6082-98FF-644F-AA7E-6E0ACCDF9555}" srcOrd="1" destOrd="0" parTransId="{475F4565-61A5-874C-AD26-5EAF52483A69}" sibTransId="{B5E3AD50-E2C0-2843-B3B7-F87D611F02B3}"/>
    <dgm:cxn modelId="{8FBBF6DD-2169-D14C-8DEE-B5069EDABDFE}" srcId="{D512EA68-71C8-7045-92F5-DEC09B73BF77}" destId="{994A7A4A-5CD0-C04B-A1B1-0B8E527C56F7}" srcOrd="4" destOrd="0" parTransId="{F2D7D827-FA8D-E849-AB9A-AABC795B5465}" sibTransId="{0A17D3A6-3D00-7C4D-B527-A7F13DE864EC}"/>
    <dgm:cxn modelId="{5B6CB934-F94B-B94E-8D7B-E26BB4641C01}" type="presOf" srcId="{EE2A0A84-3B82-AF45-8120-C8D74F881FAF}" destId="{B9EB2D3F-BF9F-464F-A655-6095C2FA054C}" srcOrd="0" destOrd="0" presId="urn:microsoft.com/office/officeart/2005/8/layout/cycle2"/>
    <dgm:cxn modelId="{F99653FA-4F8B-CC43-B61D-439D427E0525}" type="presOf" srcId="{27AFAC4C-8972-DB4B-8FB2-609AD7A28A8B}" destId="{BB2CC5CC-3DA8-D641-8682-53391AF29B99}" srcOrd="1" destOrd="0" presId="urn:microsoft.com/office/officeart/2005/8/layout/cycle2"/>
    <dgm:cxn modelId="{C13F05FD-E23E-1F4F-B2D5-7270F713CDB9}" type="presOf" srcId="{600BC028-F921-914D-8DB5-DB7808263E0E}" destId="{95B45A26-9B0D-A944-A4C9-20EA65C7844F}" srcOrd="1" destOrd="0" presId="urn:microsoft.com/office/officeart/2005/8/layout/cycle2"/>
    <dgm:cxn modelId="{8EDE022B-8780-A542-B041-ADD90DF0505F}" type="presOf" srcId="{B5E3AD50-E2C0-2843-B3B7-F87D611F02B3}" destId="{BA38B0AB-B028-D14D-879E-FC0879196BB7}" srcOrd="1" destOrd="0" presId="urn:microsoft.com/office/officeart/2005/8/layout/cycle2"/>
    <dgm:cxn modelId="{45A14E4C-E204-7445-9720-3750F4709970}" type="presOf" srcId="{C2F1C5E3-BDC8-9447-8524-33B671927D00}" destId="{A64BD028-7985-2C43-A748-9C2CDF677EBE}" srcOrd="0" destOrd="0" presId="urn:microsoft.com/office/officeart/2005/8/layout/cycle2"/>
    <dgm:cxn modelId="{A5EFC158-15A7-2F42-8DA3-6671446395D2}" type="presOf" srcId="{994A7A4A-5CD0-C04B-A1B1-0B8E527C56F7}" destId="{B656A1BB-BA76-7240-BB0C-534FFF31295D}" srcOrd="0" destOrd="0" presId="urn:microsoft.com/office/officeart/2005/8/layout/cycle2"/>
    <dgm:cxn modelId="{7EE34698-F16E-234E-8896-BC6FA093AB49}" type="presOf" srcId="{27AFAC4C-8972-DB4B-8FB2-609AD7A28A8B}" destId="{42296BE5-E700-8C46-91C8-E2E718D0D0E2}" srcOrd="0" destOrd="0" presId="urn:microsoft.com/office/officeart/2005/8/layout/cycle2"/>
    <dgm:cxn modelId="{3E970B3B-9A85-364C-AA5A-C6508ECA02AF}" type="presOf" srcId="{B5E3AD50-E2C0-2843-B3B7-F87D611F02B3}" destId="{F70179F1-6814-7C48-9AE1-5F859E31E0D3}" srcOrd="0" destOrd="0" presId="urn:microsoft.com/office/officeart/2005/8/layout/cycle2"/>
    <dgm:cxn modelId="{F1887603-0576-634E-BFE1-2AA147497565}" srcId="{D512EA68-71C8-7045-92F5-DEC09B73BF77}" destId="{EE2A0A84-3B82-AF45-8120-C8D74F881FAF}" srcOrd="0" destOrd="0" parTransId="{1369CC67-6212-3A4E-9608-EA0AA8FF79DE}" sibTransId="{27AFAC4C-8972-DB4B-8FB2-609AD7A28A8B}"/>
    <dgm:cxn modelId="{ACBC140A-D148-A748-9688-2E42F87D41BA}" type="presOf" srcId="{600BC028-F921-914D-8DB5-DB7808263E0E}" destId="{75E2E2B9-F2BF-3B48-90C6-057DB2E19C00}" srcOrd="0" destOrd="0" presId="urn:microsoft.com/office/officeart/2005/8/layout/cycle2"/>
    <dgm:cxn modelId="{82659CC5-3136-6442-B0E7-44D255AB9E36}" type="presOf" srcId="{0A17D3A6-3D00-7C4D-B527-A7F13DE864EC}" destId="{B4730F4B-9FD5-8D4C-9425-E8DD08B32521}" srcOrd="0" destOrd="0" presId="urn:microsoft.com/office/officeart/2005/8/layout/cycle2"/>
    <dgm:cxn modelId="{75721EC9-0888-5D44-A640-38CF29739F11}" type="presOf" srcId="{91C35D60-3B3A-6740-AB7A-359AC9EE33B7}" destId="{37501784-1088-E143-8C69-934A5C5D2D06}" srcOrd="0" destOrd="0" presId="urn:microsoft.com/office/officeart/2005/8/layout/cycle2"/>
    <dgm:cxn modelId="{A7AF7FA3-21E0-C043-8372-B59734703C8C}" srcId="{D512EA68-71C8-7045-92F5-DEC09B73BF77}" destId="{B2FCB8E5-86B5-9A4B-8604-CF205038CCBD}" srcOrd="2" destOrd="0" parTransId="{B13A90E3-2BF3-8642-9640-E845FCE66306}" sibTransId="{600BC028-F921-914D-8DB5-DB7808263E0E}"/>
    <dgm:cxn modelId="{2BA07FCA-1122-B94A-89DB-A0CDE095A861}" type="presParOf" srcId="{D8E460A4-C366-8E4B-83D7-B1BC940D0E3C}" destId="{B9EB2D3F-BF9F-464F-A655-6095C2FA054C}" srcOrd="0" destOrd="0" presId="urn:microsoft.com/office/officeart/2005/8/layout/cycle2"/>
    <dgm:cxn modelId="{9672D132-D239-444D-88D6-D520A29B1735}" type="presParOf" srcId="{D8E460A4-C366-8E4B-83D7-B1BC940D0E3C}" destId="{42296BE5-E700-8C46-91C8-E2E718D0D0E2}" srcOrd="1" destOrd="0" presId="urn:microsoft.com/office/officeart/2005/8/layout/cycle2"/>
    <dgm:cxn modelId="{86465262-7A63-714E-918E-3192F2DEFFCC}" type="presParOf" srcId="{42296BE5-E700-8C46-91C8-E2E718D0D0E2}" destId="{BB2CC5CC-3DA8-D641-8682-53391AF29B99}" srcOrd="0" destOrd="0" presId="urn:microsoft.com/office/officeart/2005/8/layout/cycle2"/>
    <dgm:cxn modelId="{AC3A974E-088B-554B-9CBF-9641C0A52AE5}" type="presParOf" srcId="{D8E460A4-C366-8E4B-83D7-B1BC940D0E3C}" destId="{7E552DCC-C316-A445-B977-1491F08761AA}" srcOrd="2" destOrd="0" presId="urn:microsoft.com/office/officeart/2005/8/layout/cycle2"/>
    <dgm:cxn modelId="{D82740CA-9D8C-704A-B091-4F770D6BDBA0}" type="presParOf" srcId="{D8E460A4-C366-8E4B-83D7-B1BC940D0E3C}" destId="{F70179F1-6814-7C48-9AE1-5F859E31E0D3}" srcOrd="3" destOrd="0" presId="urn:microsoft.com/office/officeart/2005/8/layout/cycle2"/>
    <dgm:cxn modelId="{1431985A-53BD-0241-8521-CB7285D45440}" type="presParOf" srcId="{F70179F1-6814-7C48-9AE1-5F859E31E0D3}" destId="{BA38B0AB-B028-D14D-879E-FC0879196BB7}" srcOrd="0" destOrd="0" presId="urn:microsoft.com/office/officeart/2005/8/layout/cycle2"/>
    <dgm:cxn modelId="{CE62930F-727E-434B-97E6-12AD78059151}" type="presParOf" srcId="{D8E460A4-C366-8E4B-83D7-B1BC940D0E3C}" destId="{DDDD274B-0E17-E348-8ECC-B9D82F5B85A0}" srcOrd="4" destOrd="0" presId="urn:microsoft.com/office/officeart/2005/8/layout/cycle2"/>
    <dgm:cxn modelId="{FC5EF0C5-D809-6349-BC63-D72E67C1FF31}" type="presParOf" srcId="{D8E460A4-C366-8E4B-83D7-B1BC940D0E3C}" destId="{75E2E2B9-F2BF-3B48-90C6-057DB2E19C00}" srcOrd="5" destOrd="0" presId="urn:microsoft.com/office/officeart/2005/8/layout/cycle2"/>
    <dgm:cxn modelId="{4B51EE56-7654-FE40-B47A-44C2F824EF2A}" type="presParOf" srcId="{75E2E2B9-F2BF-3B48-90C6-057DB2E19C00}" destId="{95B45A26-9B0D-A944-A4C9-20EA65C7844F}" srcOrd="0" destOrd="0" presId="urn:microsoft.com/office/officeart/2005/8/layout/cycle2"/>
    <dgm:cxn modelId="{7EE87834-5662-4445-A5E2-41A889E0C785}" type="presParOf" srcId="{D8E460A4-C366-8E4B-83D7-B1BC940D0E3C}" destId="{A64BD028-7985-2C43-A748-9C2CDF677EBE}" srcOrd="6" destOrd="0" presId="urn:microsoft.com/office/officeart/2005/8/layout/cycle2"/>
    <dgm:cxn modelId="{83F96A54-1EE1-7441-BA60-94121AE8FBE6}" type="presParOf" srcId="{D8E460A4-C366-8E4B-83D7-B1BC940D0E3C}" destId="{37501784-1088-E143-8C69-934A5C5D2D06}" srcOrd="7" destOrd="0" presId="urn:microsoft.com/office/officeart/2005/8/layout/cycle2"/>
    <dgm:cxn modelId="{2E3FD08E-43C6-7140-96D3-1521A9C473CD}" type="presParOf" srcId="{37501784-1088-E143-8C69-934A5C5D2D06}" destId="{67AA7167-4CB1-CE46-A1CF-F406C559F39E}" srcOrd="0" destOrd="0" presId="urn:microsoft.com/office/officeart/2005/8/layout/cycle2"/>
    <dgm:cxn modelId="{F0D4CB84-7F8D-9848-ACD5-54A6F8D9AADA}" type="presParOf" srcId="{D8E460A4-C366-8E4B-83D7-B1BC940D0E3C}" destId="{B656A1BB-BA76-7240-BB0C-534FFF31295D}" srcOrd="8" destOrd="0" presId="urn:microsoft.com/office/officeart/2005/8/layout/cycle2"/>
    <dgm:cxn modelId="{C62DAA2B-CE36-164F-ACD4-36AE9EACA6DC}" type="presParOf" srcId="{D8E460A4-C366-8E4B-83D7-B1BC940D0E3C}" destId="{B4730F4B-9FD5-8D4C-9425-E8DD08B32521}" srcOrd="9" destOrd="0" presId="urn:microsoft.com/office/officeart/2005/8/layout/cycle2"/>
    <dgm:cxn modelId="{A45EE931-988E-1149-80CD-B7D3295A1C30}" type="presParOf" srcId="{B4730F4B-9FD5-8D4C-9425-E8DD08B32521}" destId="{AB7795F3-D08B-0A45-8424-06CA277066C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EB2D3F-BF9F-464F-A655-6095C2FA054C}">
      <dsp:nvSpPr>
        <dsp:cNvPr id="0" name=""/>
        <dsp:cNvSpPr/>
      </dsp:nvSpPr>
      <dsp:spPr>
        <a:xfrm>
          <a:off x="3183495" y="525"/>
          <a:ext cx="1041871" cy="1041871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smtClean="0">
              <a:latin typeface="Times CY"/>
              <a:cs typeface="Times CY"/>
            </a:rPr>
            <a:t>ліс</a:t>
          </a:r>
          <a:endParaRPr lang="ru-RU" sz="2400" b="1" i="0" kern="1200" dirty="0">
            <a:latin typeface="Times CY"/>
            <a:cs typeface="Times CY"/>
          </a:endParaRPr>
        </a:p>
      </dsp:txBody>
      <dsp:txXfrm>
        <a:off x="3336073" y="153103"/>
        <a:ext cx="736715" cy="736715"/>
      </dsp:txXfrm>
    </dsp:sp>
    <dsp:sp modelId="{42296BE5-E700-8C46-91C8-E2E718D0D0E2}">
      <dsp:nvSpPr>
        <dsp:cNvPr id="0" name=""/>
        <dsp:cNvSpPr/>
      </dsp:nvSpPr>
      <dsp:spPr>
        <a:xfrm rot="2160000">
          <a:off x="4192510" y="800978"/>
          <a:ext cx="277263" cy="35163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4200453" y="846858"/>
        <a:ext cx="194084" cy="210979"/>
      </dsp:txXfrm>
    </dsp:sp>
    <dsp:sp modelId="{7E552DCC-C316-A445-B977-1491F08761AA}">
      <dsp:nvSpPr>
        <dsp:cNvPr id="0" name=""/>
        <dsp:cNvSpPr/>
      </dsp:nvSpPr>
      <dsp:spPr>
        <a:xfrm>
          <a:off x="4449614" y="920415"/>
          <a:ext cx="1041871" cy="104187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smtClean="0">
              <a:latin typeface="Times CY"/>
              <a:cs typeface="Times CY"/>
            </a:rPr>
            <a:t>їжа</a:t>
          </a:r>
          <a:endParaRPr lang="ru-RU" sz="2400" b="1" i="0" kern="1200" dirty="0">
            <a:latin typeface="Times CY"/>
            <a:cs typeface="Times CY"/>
          </a:endParaRPr>
        </a:p>
      </dsp:txBody>
      <dsp:txXfrm>
        <a:off x="4602192" y="1072993"/>
        <a:ext cx="736715" cy="736715"/>
      </dsp:txXfrm>
    </dsp:sp>
    <dsp:sp modelId="{F70179F1-6814-7C48-9AE1-5F859E31E0D3}">
      <dsp:nvSpPr>
        <dsp:cNvPr id="0" name=""/>
        <dsp:cNvSpPr/>
      </dsp:nvSpPr>
      <dsp:spPr>
        <a:xfrm rot="6480000">
          <a:off x="4592536" y="2002278"/>
          <a:ext cx="277263" cy="35163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4646977" y="2033050"/>
        <a:ext cx="194084" cy="210979"/>
      </dsp:txXfrm>
    </dsp:sp>
    <dsp:sp modelId="{DDDD274B-0E17-E348-8ECC-B9D82F5B85A0}">
      <dsp:nvSpPr>
        <dsp:cNvPr id="0" name=""/>
        <dsp:cNvSpPr/>
      </dsp:nvSpPr>
      <dsp:spPr>
        <a:xfrm>
          <a:off x="3966000" y="2408827"/>
          <a:ext cx="1041871" cy="1041871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smtClean="0">
              <a:latin typeface="Times CY"/>
              <a:cs typeface="Times CY"/>
            </a:rPr>
            <a:t>земля</a:t>
          </a:r>
          <a:endParaRPr lang="ru-RU" sz="2000" b="1" i="0" kern="1200" dirty="0">
            <a:latin typeface="Times CY"/>
            <a:cs typeface="Times CY"/>
          </a:endParaRPr>
        </a:p>
      </dsp:txBody>
      <dsp:txXfrm>
        <a:off x="4118578" y="2561405"/>
        <a:ext cx="736715" cy="736715"/>
      </dsp:txXfrm>
    </dsp:sp>
    <dsp:sp modelId="{75E2E2B9-F2BF-3B48-90C6-057DB2E19C00}">
      <dsp:nvSpPr>
        <dsp:cNvPr id="0" name=""/>
        <dsp:cNvSpPr/>
      </dsp:nvSpPr>
      <dsp:spPr>
        <a:xfrm rot="10800000">
          <a:off x="3573646" y="2753947"/>
          <a:ext cx="277263" cy="35163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656825" y="2824273"/>
        <a:ext cx="194084" cy="210979"/>
      </dsp:txXfrm>
    </dsp:sp>
    <dsp:sp modelId="{A64BD028-7985-2C43-A748-9C2CDF677EBE}">
      <dsp:nvSpPr>
        <dsp:cNvPr id="0" name=""/>
        <dsp:cNvSpPr/>
      </dsp:nvSpPr>
      <dsp:spPr>
        <a:xfrm>
          <a:off x="2400990" y="2408827"/>
          <a:ext cx="1041871" cy="1041871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smtClean="0">
              <a:latin typeface="Times CY"/>
              <a:cs typeface="Times CY"/>
            </a:rPr>
            <a:t>осінь</a:t>
          </a:r>
          <a:endParaRPr lang="ru-RU" sz="2200" b="1" kern="1200" dirty="0">
            <a:latin typeface="Times CY"/>
            <a:cs typeface="Times CY"/>
          </a:endParaRPr>
        </a:p>
      </dsp:txBody>
      <dsp:txXfrm>
        <a:off x="2553568" y="2561405"/>
        <a:ext cx="736715" cy="736715"/>
      </dsp:txXfrm>
    </dsp:sp>
    <dsp:sp modelId="{37501784-1088-E143-8C69-934A5C5D2D06}">
      <dsp:nvSpPr>
        <dsp:cNvPr id="0" name=""/>
        <dsp:cNvSpPr/>
      </dsp:nvSpPr>
      <dsp:spPr>
        <a:xfrm rot="15120000">
          <a:off x="2543912" y="2017204"/>
          <a:ext cx="277263" cy="35163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2598353" y="2127084"/>
        <a:ext cx="194084" cy="210979"/>
      </dsp:txXfrm>
    </dsp:sp>
    <dsp:sp modelId="{B656A1BB-BA76-7240-BB0C-534FFF31295D}">
      <dsp:nvSpPr>
        <dsp:cNvPr id="0" name=""/>
        <dsp:cNvSpPr/>
      </dsp:nvSpPr>
      <dsp:spPr>
        <a:xfrm>
          <a:off x="1917376" y="920415"/>
          <a:ext cx="1041871" cy="1041871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smtClean="0">
              <a:latin typeface="Times CY"/>
              <a:cs typeface="Times CY"/>
            </a:rPr>
            <a:t>дощ</a:t>
          </a:r>
          <a:endParaRPr lang="ru-RU" sz="2400" b="1" i="0" kern="1200" dirty="0">
            <a:latin typeface="Times CY"/>
            <a:cs typeface="Times CY"/>
          </a:endParaRPr>
        </a:p>
      </dsp:txBody>
      <dsp:txXfrm>
        <a:off x="2069954" y="1072993"/>
        <a:ext cx="736715" cy="736715"/>
      </dsp:txXfrm>
    </dsp:sp>
    <dsp:sp modelId="{B4730F4B-9FD5-8D4C-9425-E8DD08B32521}">
      <dsp:nvSpPr>
        <dsp:cNvPr id="0" name=""/>
        <dsp:cNvSpPr/>
      </dsp:nvSpPr>
      <dsp:spPr>
        <a:xfrm rot="19060121">
          <a:off x="2926391" y="810202"/>
          <a:ext cx="277263" cy="35163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>
            <a:solidFill>
              <a:srgbClr val="FF0000"/>
            </a:solidFill>
          </a:endParaRPr>
        </a:p>
      </dsp:txBody>
      <dsp:txXfrm>
        <a:off x="2937235" y="908535"/>
        <a:ext cx="194084" cy="2109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uk-UA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pPr/>
              <a:t>12/8/2017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1EACD6-A525-4B49-8009-7F09B4461B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B5AFD-D735-4504-A039-ADEBB6448D55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C8118-FB93-4E87-B380-0175F2FE2167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93482-8E69-40F7-BCAD-5662A6CADB27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uk-UA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EC41E-48BD-4881-B6FF-D82EEBBCD904}" type="datetimeFigureOut">
              <a:rPr lang="en-US" smtClean="0"/>
              <a:pPr/>
              <a:t>12/8/2017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5F39-4CE7-434C-A5CB-50A3634516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5A706-D8F2-4D1A-855A-CADC92600C26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4F123-1704-49AC-9D15-C4B1462B8014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27EC2-47FB-48A1-8644-C8A81DDAA119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EC3ED-7435-49F9-84C8-03CCA2F8DEDB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49BF1-FCD3-4395-8FF6-0047AF66228E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uk-UA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61222-2C8B-4501-BE87-6797EC025925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6C01193-8287-4834-A286-6B880643E934}" type="datetime4">
              <a:rPr lang="en-US" smtClean="0"/>
              <a:pPr/>
              <a:t>December 8,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Образец текста</a:t>
            </a:r>
          </a:p>
          <a:p>
            <a:pPr lvl="1"/>
            <a:r>
              <a:rPr lang="uk-UA" smtClean="0"/>
              <a:t>Второй уровень</a:t>
            </a:r>
          </a:p>
          <a:p>
            <a:pPr lvl="2"/>
            <a:r>
              <a:rPr lang="uk-UA" smtClean="0"/>
              <a:t>Третий уровень</a:t>
            </a:r>
          </a:p>
          <a:p>
            <a:pPr lvl="3"/>
            <a:r>
              <a:rPr lang="uk-UA" smtClean="0"/>
              <a:t>Четвертый уровень</a:t>
            </a:r>
          </a:p>
          <a:p>
            <a:pPr lvl="4"/>
            <a:r>
              <a:rPr lang="uk-UA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14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4.png"/><Relationship Id="rId7" Type="http://schemas.openxmlformats.org/officeDocument/2006/relationships/image" Target="../media/image24.png"/><Relationship Id="rId12" Type="http://schemas.openxmlformats.org/officeDocument/2006/relationships/image" Target="../media/image5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1.png"/><Relationship Id="rId5" Type="http://schemas.openxmlformats.org/officeDocument/2006/relationships/image" Target="../media/image46.png"/><Relationship Id="rId10" Type="http://schemas.openxmlformats.org/officeDocument/2006/relationships/image" Target="../media/image50.pn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4.png"/><Relationship Id="rId12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1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1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1.pn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3"/>
          <p:cNvSpPr>
            <a:spLocks noGrp="1"/>
          </p:cNvSpPr>
          <p:nvPr>
            <p:ph type="title"/>
          </p:nvPr>
        </p:nvSpPr>
        <p:spPr>
          <a:ln w="57150" cmpd="sng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/>
            </a:r>
            <a:b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</a:b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Урок з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природознавства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/>
            </a:r>
            <a:b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</a:br>
            <a:r>
              <a:rPr lang="ru-RU" b="1" dirty="0">
                <a:solidFill>
                  <a:srgbClr val="FF0000"/>
                </a:solidFill>
                <a:latin typeface="Times CY"/>
                <a:cs typeface="Times CY"/>
              </a:rPr>
              <a:t>Тема: « </a:t>
            </a:r>
            <a:r>
              <a:rPr lang="ru-RU" b="1" dirty="0" err="1">
                <a:solidFill>
                  <a:srgbClr val="FF0000"/>
                </a:solidFill>
                <a:latin typeface="Times CY"/>
                <a:cs typeface="Times CY"/>
              </a:rPr>
              <a:t>Гриби</a:t>
            </a:r>
            <a:r>
              <a:rPr lang="ru-RU" b="1" dirty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CY"/>
                <a:cs typeface="Times CY"/>
              </a:rPr>
              <a:t>їстівні</a:t>
            </a:r>
            <a:r>
              <a:rPr lang="ru-RU" b="1" dirty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CY"/>
                <a:cs typeface="Times CY"/>
              </a:rPr>
              <a:t>та </a:t>
            </a:r>
            <a:r>
              <a:rPr lang="ru-RU" b="1" dirty="0" err="1" smtClean="0">
                <a:solidFill>
                  <a:srgbClr val="FF0000"/>
                </a:solidFill>
                <a:latin typeface="Times CY"/>
                <a:cs typeface="Times CY"/>
              </a:rPr>
              <a:t>отруйні</a:t>
            </a:r>
            <a:r>
              <a:rPr lang="ru-RU" b="1" dirty="0" smtClean="0">
                <a:solidFill>
                  <a:srgbClr val="FF0000"/>
                </a:solidFill>
                <a:latin typeface="Times CY"/>
                <a:cs typeface="Times CY"/>
              </a:rPr>
              <a:t>» </a:t>
            </a:r>
            <a:r>
              <a:rPr lang="ru-RU" b="1" dirty="0">
                <a:solidFill>
                  <a:srgbClr val="FF0000"/>
                </a:solidFill>
                <a:latin typeface="Times CY"/>
                <a:cs typeface="Times CY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CY"/>
                <a:cs typeface="Times CY"/>
              </a:rPr>
            </a:br>
            <a:endParaRPr lang="ru-RU" b="1" dirty="0">
              <a:solidFill>
                <a:srgbClr val="0000FF"/>
              </a:solidFill>
              <a:latin typeface="Times CY"/>
              <a:cs typeface="Times CY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88169" y="2675467"/>
            <a:ext cx="8570332" cy="379167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1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780" y="2186078"/>
            <a:ext cx="8570332" cy="4418148"/>
          </a:xfrm>
          <a:prstGeom prst="rect">
            <a:avLst/>
          </a:prstGeom>
          <a:noFill/>
          <a:ln w="76200" cmpd="sng">
            <a:solidFill>
              <a:srgbClr val="008000"/>
            </a:solidFill>
          </a:ln>
        </p:spPr>
      </p:pic>
      <p:pic>
        <p:nvPicPr>
          <p:cNvPr id="9" name="Рисунок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5450" y="4451845"/>
            <a:ext cx="2160905" cy="2160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2736" y="3785010"/>
            <a:ext cx="1486191" cy="11371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2766" y="3586004"/>
            <a:ext cx="1431290" cy="15424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2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68505">
            <a:off x="3857490" y="1652810"/>
            <a:ext cx="1468921" cy="1312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2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53069">
            <a:off x="6767698" y="1600374"/>
            <a:ext cx="1833245" cy="2402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4204" y="4906786"/>
            <a:ext cx="2079703" cy="1560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4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4399" y="2965708"/>
            <a:ext cx="2104294" cy="21120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67538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ln w="76200" cmpd="sng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008000"/>
                </a:solidFill>
                <a:latin typeface="Times CY"/>
                <a:cs typeface="Times CY"/>
              </a:rPr>
              <a:t>Їстівні</a:t>
            </a:r>
            <a:r>
              <a:rPr lang="ru-RU" sz="5400" b="1" dirty="0" smtClean="0">
                <a:solidFill>
                  <a:srgbClr val="008000"/>
                </a:solidFill>
                <a:latin typeface="Times CY"/>
                <a:cs typeface="Times CY"/>
              </a:rPr>
              <a:t> </a:t>
            </a:r>
            <a:r>
              <a:rPr lang="ru-RU" sz="5400" b="1" dirty="0" err="1" smtClean="0">
                <a:solidFill>
                  <a:srgbClr val="008000"/>
                </a:solidFill>
                <a:latin typeface="Times CY"/>
                <a:cs typeface="Times CY"/>
              </a:rPr>
              <a:t>гриби</a:t>
            </a:r>
            <a:endParaRPr lang="ru-RU" sz="5400" b="1" dirty="0">
              <a:solidFill>
                <a:srgbClr val="008000"/>
              </a:solidFill>
              <a:latin typeface="Times CY"/>
              <a:cs typeface="Times CY"/>
            </a:endParaRPr>
          </a:p>
        </p:txBody>
      </p:sp>
      <p:pic>
        <p:nvPicPr>
          <p:cNvPr id="4" name="Рисунок 3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558" r="-21558"/>
          <a:stretch>
            <a:fillRect/>
          </a:stretch>
        </p:blipFill>
        <p:spPr bwMode="auto">
          <a:xfrm>
            <a:off x="457200" y="2279594"/>
            <a:ext cx="9250729" cy="4139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2483" y="747982"/>
            <a:ext cx="1876901" cy="1387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8748" y="656793"/>
            <a:ext cx="2957058" cy="2957058"/>
          </a:xfrm>
          <a:prstGeom prst="rect">
            <a:avLst/>
          </a:prstGeom>
        </p:spPr>
      </p:pic>
      <p:pic>
        <p:nvPicPr>
          <p:cNvPr id="8" name="Рисунок 4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2133" y="3429000"/>
            <a:ext cx="3204020" cy="1892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07771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ln w="76200" cmpd="sng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Отруйні</a:t>
            </a:r>
            <a:r>
              <a:rPr lang="ru-RU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гриби</a:t>
            </a:r>
            <a:endParaRPr lang="ru-RU" sz="54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4" name="Рисунок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9899" y="544265"/>
            <a:ext cx="1876901" cy="1387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35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519" r="-21519"/>
          <a:stretch>
            <a:fillRect/>
          </a:stretch>
        </p:blipFill>
        <p:spPr bwMode="auto">
          <a:xfrm>
            <a:off x="1430167" y="2326464"/>
            <a:ext cx="8079379" cy="3948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890" y="1271176"/>
            <a:ext cx="3029581" cy="3029581"/>
          </a:xfrm>
          <a:prstGeom prst="rect">
            <a:avLst/>
          </a:prstGeom>
        </p:spPr>
      </p:pic>
      <p:pic>
        <p:nvPicPr>
          <p:cNvPr id="7" name="Рисунок 4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7624" y="3477162"/>
            <a:ext cx="3115063" cy="16471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56474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72067" y="2675466"/>
            <a:ext cx="7721815" cy="3620043"/>
          </a:xfrm>
          <a:ln w="76200" cmpd="sng">
            <a:solidFill>
              <a:srgbClr val="7C9C1E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Робота  за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підручником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стор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. 55</a:t>
            </a:r>
          </a:p>
          <a:p>
            <a:r>
              <a:rPr lang="ru-RU" b="1" dirty="0" err="1" smtClean="0">
                <a:solidFill>
                  <a:srgbClr val="FF0000"/>
                </a:solidFill>
                <a:latin typeface="Times CY"/>
                <a:cs typeface="Times CY"/>
              </a:rPr>
              <a:t>Завдання</a:t>
            </a:r>
            <a:r>
              <a:rPr lang="ru-RU" b="1" dirty="0" smtClean="0">
                <a:solidFill>
                  <a:srgbClr val="FF0000"/>
                </a:solidFill>
                <a:latin typeface="Times CY"/>
                <a:cs typeface="Times CY"/>
              </a:rPr>
              <a:t>: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визначте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на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які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види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поділяються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гриби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.</a:t>
            </a:r>
            <a:endParaRPr lang="ru-RU" b="1" dirty="0">
              <a:solidFill>
                <a:srgbClr val="0000FF"/>
              </a:solidFill>
              <a:latin typeface="Times CY"/>
              <a:cs typeface="Times CY"/>
            </a:endParaRPr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   Робота в парах </a:t>
            </a:r>
            <a:endParaRPr lang="ru-RU" sz="54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5" name="Рисунок 3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9414" y="338328"/>
            <a:ext cx="2389505" cy="2389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018" y="4748571"/>
            <a:ext cx="1876901" cy="1387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0672" y="3039945"/>
            <a:ext cx="4499471" cy="309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5839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1" y="2675467"/>
            <a:ext cx="8229600" cy="3641940"/>
          </a:xfrm>
          <a:ln w="76200" cmpd="sng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Гриби</a:t>
            </a:r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- </a:t>
            </a:r>
            <a:r>
              <a:rPr lang="ru-RU" sz="60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велетні</a:t>
            </a:r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endParaRPr lang="ru-RU" sz="60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4" name="Рисунок 6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15943">
            <a:off x="950931" y="1981718"/>
            <a:ext cx="3141967" cy="2288281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5" name="Рисунок 6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05595">
            <a:off x="4506569" y="1984076"/>
            <a:ext cx="3382815" cy="2288280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6" name="Рисунок 6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46594">
            <a:off x="2159536" y="3891611"/>
            <a:ext cx="2709109" cy="2092516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12" name="Рисунок 2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8970" y="338328"/>
            <a:ext cx="1642691" cy="154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338" y="4631934"/>
            <a:ext cx="1817370" cy="16021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7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77392">
            <a:off x="4494389" y="4188472"/>
            <a:ext cx="2560422" cy="1824380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14" name="Рисунок 10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3492" y="4753487"/>
            <a:ext cx="1731331" cy="13996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24394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61271" y="2675467"/>
            <a:ext cx="8325529" cy="3740479"/>
          </a:xfrm>
          <a:ln w="76200" cmpd="sng">
            <a:solidFill>
              <a:srgbClr val="7C9C1E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3200" b="1" dirty="0" smtClean="0">
                <a:solidFill>
                  <a:srgbClr val="0000FF"/>
                </a:solidFill>
                <a:latin typeface="Times CY"/>
                <a:cs typeface="Times CY"/>
              </a:rPr>
              <a:t>57 </a:t>
            </a:r>
            <a:r>
              <a:rPr lang="ru-RU" sz="3200" b="1" dirty="0" err="1" smtClean="0">
                <a:solidFill>
                  <a:srgbClr val="0000FF"/>
                </a:solidFill>
                <a:latin typeface="Times CY"/>
                <a:cs typeface="Times CY"/>
              </a:rPr>
              <a:t>видів</a:t>
            </a:r>
            <a:r>
              <a:rPr lang="ru-RU" sz="3200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sz="3200" b="1" dirty="0" err="1" smtClean="0">
                <a:solidFill>
                  <a:srgbClr val="0000FF"/>
                </a:solidFill>
                <a:latin typeface="Times CY"/>
                <a:cs typeface="Times CY"/>
              </a:rPr>
              <a:t>грибів</a:t>
            </a:r>
            <a:r>
              <a:rPr lang="ru-RU" sz="3200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</a:p>
          <a:p>
            <a:endParaRPr lang="ru-RU" dirty="0"/>
          </a:p>
          <a:p>
            <a:r>
              <a:rPr lang="ru-RU" dirty="0" smtClean="0"/>
              <a:t>                                                 </a:t>
            </a:r>
            <a:r>
              <a:rPr lang="ru-RU" sz="1600" b="1" dirty="0" smtClean="0">
                <a:solidFill>
                  <a:srgbClr val="FF0000"/>
                </a:solidFill>
                <a:latin typeface="Times CY"/>
                <a:cs typeface="Times CY"/>
              </a:rPr>
              <a:t>Мухомор цезаря                       </a:t>
            </a:r>
            <a:r>
              <a:rPr lang="ru-RU" sz="1600" b="1" dirty="0">
                <a:solidFill>
                  <a:srgbClr val="FF0000"/>
                </a:solidFill>
                <a:latin typeface="Times CY"/>
                <a:cs typeface="Times CY"/>
              </a:rPr>
              <a:t>Веселка </a:t>
            </a:r>
            <a:r>
              <a:rPr lang="ru-RU" sz="1600" b="1" dirty="0" err="1">
                <a:solidFill>
                  <a:srgbClr val="FF0000"/>
                </a:solidFill>
                <a:latin typeface="Times CY"/>
                <a:cs typeface="Times CY"/>
              </a:rPr>
              <a:t>подвоєна</a:t>
            </a:r>
            <a:r>
              <a:rPr lang="ru-RU" sz="1600" b="1" dirty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imes CY"/>
                <a:cs typeface="Times CY"/>
              </a:rPr>
              <a:t> 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1600" b="1" dirty="0" smtClean="0">
                <a:solidFill>
                  <a:srgbClr val="FF0000"/>
                </a:solidFill>
                <a:latin typeface="Times CY"/>
                <a:cs typeface="Times CY"/>
              </a:rPr>
              <a:t>Боровик    </a:t>
            </a:r>
            <a:r>
              <a:rPr lang="ru-RU" sz="16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бронзовий</a:t>
            </a:r>
            <a:r>
              <a:rPr lang="ru-RU" sz="1600" b="1" dirty="0" smtClean="0">
                <a:solidFill>
                  <a:srgbClr val="FF0000"/>
                </a:solidFill>
                <a:latin typeface="Times CY"/>
                <a:cs typeface="Times CY"/>
              </a:rPr>
              <a:t>                                   </a:t>
            </a:r>
          </a:p>
          <a:p>
            <a:r>
              <a:rPr lang="ru-RU" sz="1600" b="1" dirty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Times CY"/>
                <a:cs typeface="Times CY"/>
              </a:rPr>
              <a:t>                                                     </a:t>
            </a:r>
            <a:r>
              <a:rPr lang="en-US" sz="1600" b="1" dirty="0" smtClean="0">
                <a:solidFill>
                  <a:srgbClr val="FF0000"/>
                </a:solidFill>
                <a:latin typeface="Times CY"/>
                <a:cs typeface="Times CY"/>
              </a:rPr>
              <a:t>            </a:t>
            </a:r>
            <a:r>
              <a:rPr lang="ru-RU" sz="16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Сироїжка</a:t>
            </a:r>
            <a:r>
              <a:rPr lang="ru-RU" sz="1600" b="1" dirty="0" smtClean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r>
              <a:rPr lang="ru-RU" sz="16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синювата</a:t>
            </a:r>
            <a:endParaRPr lang="ru-RU" sz="16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57200" y="464559"/>
            <a:ext cx="8229600" cy="125272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О</a:t>
            </a:r>
            <a:r>
              <a:rPr lang="uk-UA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хорона грибів </a:t>
            </a:r>
            <a:endParaRPr lang="ru-RU" sz="54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4" name="Рисунок 3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3159" y="541200"/>
            <a:ext cx="2097195" cy="20121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8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50249">
            <a:off x="882748" y="3862648"/>
            <a:ext cx="1926590" cy="1447165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8" name="Рисунок 8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0566" y="1819750"/>
            <a:ext cx="1441450" cy="1923415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9" name="Рисунок 8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49528">
            <a:off x="6482904" y="2242883"/>
            <a:ext cx="835660" cy="1530350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10" name="Рисунок 85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56242">
            <a:off x="4094177" y="4317761"/>
            <a:ext cx="1843405" cy="1386205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9962335" y="666776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6" name="Рисунок 1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1192" y="4329737"/>
            <a:ext cx="2402866" cy="1823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44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935059">
            <a:off x="2622681" y="3391953"/>
            <a:ext cx="1569729" cy="1422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45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640120">
            <a:off x="5206349" y="3320484"/>
            <a:ext cx="1855282" cy="1301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46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3638" y="5169057"/>
            <a:ext cx="1426928" cy="984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49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412" y="3108344"/>
            <a:ext cx="1110345" cy="979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52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62708">
            <a:off x="6698413" y="464559"/>
            <a:ext cx="2140585" cy="16529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86020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46777" y="2675467"/>
            <a:ext cx="7408333" cy="3450696"/>
          </a:xfrm>
          <a:ln w="76200" cmpd="sng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</a:t>
            </a:r>
            <a:r>
              <a:rPr lang="ru-RU" sz="12000" b="1" dirty="0" smtClean="0">
                <a:solidFill>
                  <a:srgbClr val="0000FF"/>
                </a:solidFill>
                <a:latin typeface="Times CY"/>
                <a:cs typeface="Times CY"/>
              </a:rPr>
              <a:t>о      </a:t>
            </a:r>
            <a:r>
              <a:rPr lang="ru-RU" sz="12000" b="1" dirty="0" err="1" smtClean="0">
                <a:solidFill>
                  <a:srgbClr val="0000FF"/>
                </a:solidFill>
                <a:latin typeface="Times CY"/>
                <a:cs typeface="Times CY"/>
              </a:rPr>
              <a:t>ок</a:t>
            </a:r>
            <a:endParaRPr lang="ru-RU" sz="12000" dirty="0" smtClean="0"/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Розгадайте</a:t>
            </a:r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 ребус</a:t>
            </a:r>
            <a:endParaRPr lang="ru-RU" sz="60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6" name="Рисунок 4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43400" y="4119336"/>
            <a:ext cx="2353111" cy="1046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8201" y="1160197"/>
            <a:ext cx="2402866" cy="1823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5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91056"/>
            <a:ext cx="3086200" cy="21410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84726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Гриби</a:t>
            </a:r>
            <a:r>
              <a:rPr lang="ru-RU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 -  </a:t>
            </a:r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ліки</a:t>
            </a:r>
            <a:r>
              <a:rPr lang="ru-RU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 для </a:t>
            </a:r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тварин</a:t>
            </a:r>
            <a:endParaRPr lang="ru-RU" sz="54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4" name="Рисунок 5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310" y="1859595"/>
            <a:ext cx="2945718" cy="2048995"/>
          </a:xfrm>
          <a:prstGeom prst="rect">
            <a:avLst/>
          </a:prstGeom>
          <a:noFill/>
          <a:ln w="76200" cmpd="sng">
            <a:solidFill>
              <a:schemeClr val="accent4">
                <a:lumMod val="75000"/>
              </a:schemeClr>
            </a:solidFill>
          </a:ln>
        </p:spPr>
      </p:pic>
      <p:pic>
        <p:nvPicPr>
          <p:cNvPr id="5" name="Рисунок 5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7356" y="4194038"/>
            <a:ext cx="2999671" cy="2291753"/>
          </a:xfrm>
          <a:prstGeom prst="rect">
            <a:avLst/>
          </a:prstGeom>
          <a:noFill/>
          <a:ln w="76200" cmpd="sng">
            <a:solidFill>
              <a:srgbClr val="7C9C1E"/>
            </a:solidFill>
          </a:ln>
        </p:spPr>
      </p:pic>
      <p:pic>
        <p:nvPicPr>
          <p:cNvPr id="6" name="Рисунок 5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8241" y="4194039"/>
            <a:ext cx="3195209" cy="2347698"/>
          </a:xfrm>
          <a:prstGeom prst="rect">
            <a:avLst/>
          </a:prstGeom>
          <a:noFill/>
          <a:ln w="76200" cmpd="sng">
            <a:solidFill>
              <a:srgbClr val="7C9C1E"/>
            </a:solidFill>
          </a:ln>
        </p:spPr>
      </p:pic>
      <p:pic>
        <p:nvPicPr>
          <p:cNvPr id="7" name="Рисунок 6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6795" y="1859595"/>
            <a:ext cx="3292884" cy="2048995"/>
          </a:xfrm>
          <a:prstGeom prst="rect">
            <a:avLst/>
          </a:prstGeom>
          <a:noFill/>
          <a:ln w="76200" cmpd="sng">
            <a:solidFill>
              <a:srgbClr val="7C9C1E"/>
            </a:solidFill>
          </a:ln>
        </p:spPr>
      </p:pic>
      <p:pic>
        <p:nvPicPr>
          <p:cNvPr id="9" name="Рисунок 3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3898" y="3120193"/>
            <a:ext cx="445612" cy="561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5263" y="1390034"/>
            <a:ext cx="1491537" cy="1260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53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562" y="3643114"/>
            <a:ext cx="1686560" cy="1767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42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3898" y="3120193"/>
            <a:ext cx="1791335" cy="1734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65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8877" y="3436337"/>
            <a:ext cx="1527500" cy="19739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95534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Гриби</a:t>
            </a:r>
            <a:r>
              <a:rPr lang="ru-RU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 – окраса </a:t>
            </a:r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лісу</a:t>
            </a:r>
            <a:endParaRPr lang="ru-RU" sz="54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4" name="Рисунок 7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1157" y="1683848"/>
            <a:ext cx="3116483" cy="2520861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7" name="Рисунок 7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5480"/>
            <a:ext cx="3545134" cy="2529229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8" name="Рисунок 7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8857" y="4514193"/>
            <a:ext cx="3543402" cy="1878052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9" name="Рисунок 6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8017" y="2774682"/>
            <a:ext cx="2838988" cy="2113027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10" name="Рисунок 7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307" y="4204709"/>
            <a:ext cx="3052447" cy="2253871"/>
          </a:xfrm>
          <a:prstGeom prst="rect">
            <a:avLst/>
          </a:prstGeom>
          <a:noFill/>
          <a:ln w="57150" cmpd="sng">
            <a:solidFill>
              <a:srgbClr val="7C9C1E"/>
            </a:solidFill>
          </a:ln>
        </p:spPr>
      </p:pic>
      <p:pic>
        <p:nvPicPr>
          <p:cNvPr id="12" name="Рисунок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7753" y="504832"/>
            <a:ext cx="1269140" cy="108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45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292374">
            <a:off x="-210062" y="4225197"/>
            <a:ext cx="2618740" cy="17157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233406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497214"/>
            <a:ext cx="8229599" cy="3799180"/>
          </a:xfrm>
          <a:ln w="57150" cmpd="sng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600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Презентацію</a:t>
            </a:r>
            <a:r>
              <a:rPr lang="ru-RU" sz="3600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sz="3600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підготувала</a:t>
            </a:r>
            <a:r>
              <a:rPr lang="ru-RU" sz="3600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</a:p>
          <a:p>
            <a:pPr algn="ctr"/>
            <a:r>
              <a:rPr lang="ru-RU" sz="3600" b="1" dirty="0" err="1" smtClean="0">
                <a:solidFill>
                  <a:srgbClr val="0000FF"/>
                </a:solidFill>
                <a:latin typeface="Times CY"/>
                <a:cs typeface="Times CY"/>
              </a:rPr>
              <a:t>вчитель</a:t>
            </a:r>
            <a:r>
              <a:rPr lang="ru-RU" sz="3600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</a:p>
          <a:p>
            <a:pPr algn="ctr"/>
            <a:r>
              <a:rPr lang="ru-RU" sz="3600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початкових</a:t>
            </a:r>
            <a:r>
              <a:rPr lang="ru-RU" sz="3600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sz="3600" b="1" dirty="0" err="1" smtClean="0">
                <a:solidFill>
                  <a:srgbClr val="0000FF"/>
                </a:solidFill>
                <a:latin typeface="Times CY"/>
                <a:cs typeface="Times CY"/>
              </a:rPr>
              <a:t>класів</a:t>
            </a:r>
            <a:r>
              <a:rPr lang="ru-RU" sz="3600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</a:p>
          <a:p>
            <a:pPr marL="0" indent="0" algn="ctr">
              <a:buNone/>
            </a:pPr>
            <a:endParaRPr lang="ru-RU" sz="3600" b="1" dirty="0">
              <a:solidFill>
                <a:srgbClr val="0000FF"/>
              </a:solidFill>
              <a:latin typeface="Times CY"/>
              <a:cs typeface="Times CY"/>
            </a:endParaRP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CY"/>
                <a:cs typeface="Times CY"/>
              </a:rPr>
              <a:t>Чубарова </a:t>
            </a:r>
            <a:r>
              <a:rPr lang="ru-RU" sz="36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Наталія</a:t>
            </a:r>
            <a:r>
              <a:rPr lang="ru-RU" sz="3600" b="1" dirty="0" smtClean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Семенівна</a:t>
            </a:r>
            <a:endParaRPr lang="ru-RU" sz="36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  </a:t>
            </a:r>
            <a:r>
              <a:rPr lang="ru-RU" sz="60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Дякую</a:t>
            </a:r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 за </a:t>
            </a:r>
            <a:r>
              <a:rPr lang="ru-RU" sz="60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увагу</a:t>
            </a:r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!</a:t>
            </a:r>
            <a:endParaRPr lang="ru-RU" sz="60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5" name="Рисунок 4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6245">
            <a:off x="6284594" y="286229"/>
            <a:ext cx="2915438" cy="23627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922844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2205" y="2166386"/>
            <a:ext cx="8570332" cy="4439491"/>
          </a:xfrm>
          <a:ln w="76200" cmpd="sng">
            <a:solidFill>
              <a:srgbClr val="217436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CY"/>
                <a:cs typeface="Times CY"/>
              </a:rPr>
              <a:t>Я </a:t>
            </a:r>
            <a:r>
              <a:rPr lang="ru-RU" b="1" dirty="0" err="1" smtClean="0">
                <a:solidFill>
                  <a:srgbClr val="FF0000"/>
                </a:solidFill>
                <a:latin typeface="Times CY"/>
                <a:cs typeface="Times CY"/>
              </a:rPr>
              <a:t>дізнаюсь</a:t>
            </a:r>
            <a:r>
              <a:rPr lang="ru-RU" b="1" dirty="0" smtClean="0">
                <a:solidFill>
                  <a:srgbClr val="FF0000"/>
                </a:solidFill>
                <a:latin typeface="Times CY"/>
                <a:cs typeface="Times CY"/>
              </a:rPr>
              <a:t>: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*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Чому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гриби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відносено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до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окремого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царства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природи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;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* Яка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будова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гриба;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*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Різноманітність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грибів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;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* Як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збирати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гриби</a:t>
            </a:r>
            <a:r>
              <a:rPr lang="ru-RU" b="1" dirty="0">
                <a:solidFill>
                  <a:srgbClr val="0000FF"/>
                </a:solidFill>
                <a:latin typeface="Times CY"/>
                <a:cs typeface="Times CY"/>
              </a:rPr>
              <a:t>.</a:t>
            </a:r>
            <a:endParaRPr lang="ru-RU" b="1" dirty="0" smtClean="0">
              <a:solidFill>
                <a:srgbClr val="0000FF"/>
              </a:solidFill>
              <a:latin typeface="Times CY"/>
              <a:cs typeface="Times CY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CY"/>
                <a:cs typeface="Times CY"/>
              </a:rPr>
              <a:t>Я </a:t>
            </a:r>
            <a:r>
              <a:rPr lang="ru-RU" b="1" dirty="0" err="1" smtClean="0">
                <a:solidFill>
                  <a:srgbClr val="FF0000"/>
                </a:solidFill>
                <a:latin typeface="Times CY"/>
                <a:cs typeface="Times CY"/>
              </a:rPr>
              <a:t>навчусь</a:t>
            </a:r>
            <a:r>
              <a:rPr lang="ru-RU" b="1" dirty="0" smtClean="0">
                <a:solidFill>
                  <a:srgbClr val="FF0000"/>
                </a:solidFill>
                <a:latin typeface="Times CY"/>
                <a:cs typeface="Times CY"/>
              </a:rPr>
              <a:t>: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* </a:t>
            </a:r>
            <a:r>
              <a:rPr lang="ru-RU" b="1" dirty="0" err="1">
                <a:solidFill>
                  <a:srgbClr val="0000FF"/>
                </a:solidFill>
                <a:latin typeface="Times CY"/>
                <a:cs typeface="Times CY"/>
              </a:rPr>
              <a:t>С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постерігати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;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*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Працювати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в парах;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*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Відрізняти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їстівні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та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неїстівні</a:t>
            </a:r>
            <a:r>
              <a:rPr lang="ru-RU" b="1" dirty="0" smtClean="0">
                <a:solidFill>
                  <a:srgbClr val="0000FF"/>
                </a:solidFill>
                <a:latin typeface="Times CY"/>
                <a:cs typeface="Times CY"/>
              </a:rPr>
              <a:t> </a:t>
            </a:r>
            <a:r>
              <a:rPr lang="ru-RU" b="1" dirty="0" err="1" smtClean="0">
                <a:solidFill>
                  <a:srgbClr val="0000FF"/>
                </a:solidFill>
                <a:latin typeface="Times CY"/>
                <a:cs typeface="Times CY"/>
              </a:rPr>
              <a:t>гриби</a:t>
            </a:r>
            <a:r>
              <a:rPr lang="ru-RU" b="1" dirty="0">
                <a:solidFill>
                  <a:srgbClr val="0000FF"/>
                </a:solidFill>
                <a:latin typeface="Times CY"/>
                <a:cs typeface="Times CY"/>
              </a:rPr>
              <a:t>.</a:t>
            </a:r>
            <a:endParaRPr lang="ru-RU" b="1" dirty="0" smtClean="0">
              <a:solidFill>
                <a:srgbClr val="0000FF"/>
              </a:solidFill>
              <a:latin typeface="Times CY"/>
              <a:cs typeface="Times CY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en-US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     </a:t>
            </a:r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Сьогодні</a:t>
            </a:r>
            <a:r>
              <a:rPr lang="ru-RU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 на </a:t>
            </a:r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уроці</a:t>
            </a:r>
            <a:endParaRPr lang="ru-RU" sz="54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6" name="Рисунок 3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22522" y="3158870"/>
            <a:ext cx="3254298" cy="279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3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6988" y="3919639"/>
            <a:ext cx="2085274" cy="2440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5361" y="544265"/>
            <a:ext cx="1876901" cy="1387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83116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84398924"/>
              </p:ext>
            </p:extLst>
          </p:nvPr>
        </p:nvGraphicFramePr>
        <p:xfrm>
          <a:off x="871538" y="2674938"/>
          <a:ext cx="7408862" cy="345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Асоціативний</a:t>
            </a:r>
            <a:r>
              <a:rPr lang="ru-RU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 кущ</a:t>
            </a:r>
            <a:endParaRPr lang="ru-RU" sz="54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8" name="Рисунок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978275"/>
            <a:ext cx="852170" cy="109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2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9054" y="481710"/>
            <a:ext cx="1642691" cy="154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4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39513"/>
            <a:ext cx="2166598" cy="2528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27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7155" y="1310118"/>
            <a:ext cx="1833245" cy="2402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0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9182" y="4788528"/>
            <a:ext cx="1862455" cy="1464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55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1538" y="3415506"/>
            <a:ext cx="2433709" cy="27106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739979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ln w="76200" cmpd="sng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Times CY"/>
                <a:cs typeface="Times CY"/>
              </a:rPr>
              <a:t>Будова гриба</a:t>
            </a:r>
            <a:endParaRPr lang="ru-RU" sz="5400" b="1" dirty="0">
              <a:solidFill>
                <a:srgbClr val="008000"/>
              </a:solidFill>
              <a:latin typeface="Times CY"/>
              <a:cs typeface="Times CY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6744" r="-36744"/>
          <a:stretch>
            <a:fillRect/>
          </a:stretch>
        </p:blipFill>
        <p:spPr bwMode="auto">
          <a:xfrm>
            <a:off x="457200" y="2475869"/>
            <a:ext cx="8422645" cy="3650293"/>
          </a:xfrm>
          <a:prstGeom prst="rect">
            <a:avLst/>
          </a:prstGeom>
          <a:ln w="76200" cmpd="sng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pic>
        <p:nvPicPr>
          <p:cNvPr id="5" name="Рисунок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9899" y="747982"/>
            <a:ext cx="1876901" cy="1387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3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56" y="1182863"/>
            <a:ext cx="2915920" cy="3361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3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9910" y="3893880"/>
            <a:ext cx="2367915" cy="18662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15488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747101" y="2014541"/>
            <a:ext cx="8131811" cy="4512632"/>
          </a:xfrm>
          <a:ln w="76200" cmpd="sng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CY"/>
                <a:cs typeface="Times CY"/>
              </a:rPr>
              <a:t>Боровик </a:t>
            </a:r>
            <a:endParaRPr lang="ru-RU" sz="54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4" name="Рисунок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885" y="4856646"/>
            <a:ext cx="1876901" cy="1387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014541"/>
            <a:ext cx="6016843" cy="4512632"/>
          </a:xfrm>
          <a:prstGeom prst="rect">
            <a:avLst/>
          </a:prstGeom>
        </p:spPr>
      </p:pic>
      <p:pic>
        <p:nvPicPr>
          <p:cNvPr id="9" name="Рисунок 2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5941" y="472296"/>
            <a:ext cx="1642691" cy="154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2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23306">
            <a:off x="6498088" y="1122779"/>
            <a:ext cx="2068195" cy="2068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7791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одержимое 18"/>
          <p:cNvSpPr>
            <a:spLocks noGrp="1"/>
          </p:cNvSpPr>
          <p:nvPr>
            <p:ph idx="1"/>
          </p:nvPr>
        </p:nvSpPr>
        <p:spPr>
          <a:xfrm>
            <a:off x="990299" y="2151258"/>
            <a:ext cx="7833837" cy="4351677"/>
          </a:xfrm>
          <a:ln w="76200" cmpd="sng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ln w="76200" cmpd="sng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err="1">
                <a:solidFill>
                  <a:srgbClr val="FF0000"/>
                </a:solidFill>
                <a:latin typeface="Times CY"/>
                <a:cs typeface="Times CY"/>
              </a:rPr>
              <a:t>П</a:t>
            </a:r>
            <a:r>
              <a:rPr lang="ru-RU" sz="60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ечериця</a:t>
            </a:r>
            <a:endParaRPr lang="ru-RU" sz="60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11" name="Рисунок 2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5941" y="472296"/>
            <a:ext cx="1642691" cy="154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2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16258">
            <a:off x="6755941" y="980443"/>
            <a:ext cx="2068195" cy="2068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0635" y="4817434"/>
            <a:ext cx="2086165" cy="1579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Изображение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380" y="2151257"/>
            <a:ext cx="5802239" cy="435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9373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err="1" smtClean="0">
                <a:solidFill>
                  <a:srgbClr val="FF0000"/>
                </a:solidFill>
                <a:latin typeface="Times CY"/>
                <a:cs typeface="Times CY"/>
              </a:rPr>
              <a:t>Сироїжка</a:t>
            </a:r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 </a:t>
            </a:r>
            <a:endParaRPr lang="ru-RU" sz="60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9" name="Рисунок 2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6708" y="472296"/>
            <a:ext cx="1642691" cy="154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333" y="4492850"/>
            <a:ext cx="2250453" cy="1665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Содержимое 12"/>
          <p:cNvPicPr>
            <a:picLocks noGrp="1" noChangeAspect="1"/>
          </p:cNvPicPr>
          <p:nvPr>
            <p:ph idx="1"/>
          </p:nvPr>
        </p:nvPicPr>
        <p:blipFill>
          <a:blip r:embed="rId4"/>
          <a:srcRect t="16635" b="16635"/>
          <a:stretch>
            <a:fillRect/>
          </a:stretch>
        </p:blipFill>
        <p:spPr>
          <a:xfrm>
            <a:off x="555625" y="2284413"/>
            <a:ext cx="8228013" cy="4117975"/>
          </a:xfrm>
          <a:prstGeom prst="rect">
            <a:avLst/>
          </a:prstGeom>
          <a:ln w="76200" cmpd="sng">
            <a:solidFill>
              <a:srgbClr val="7C9C1E"/>
            </a:solidFill>
          </a:ln>
        </p:spPr>
      </p:pic>
      <p:pic>
        <p:nvPicPr>
          <p:cNvPr id="14" name="Рисунок 2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92108">
            <a:off x="6501204" y="1133184"/>
            <a:ext cx="2068195" cy="2068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885" y="4856646"/>
            <a:ext cx="1876901" cy="13873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83628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Лисички </a:t>
            </a:r>
            <a:endParaRPr lang="ru-RU" sz="60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6" name="Рисунок 2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6708" y="472296"/>
            <a:ext cx="1642691" cy="154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Изображение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71" y="2383595"/>
            <a:ext cx="7762054" cy="4161408"/>
          </a:xfrm>
          <a:prstGeom prst="rect">
            <a:avLst/>
          </a:prstGeom>
          <a:ln w="76200" cmpd="sng">
            <a:solidFill>
              <a:srgbClr val="7C9C1E"/>
            </a:solidFill>
          </a:ln>
        </p:spPr>
      </p:pic>
      <p:pic>
        <p:nvPicPr>
          <p:cNvPr id="17" name="Рисунок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885" y="4856646"/>
            <a:ext cx="2026915" cy="15045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2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66286">
            <a:off x="6835048" y="999139"/>
            <a:ext cx="2068195" cy="2068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395124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72066" y="2091204"/>
            <a:ext cx="7814734" cy="4379485"/>
          </a:xfrm>
          <a:ln w="76200" cmpd="sng">
            <a:solidFill>
              <a:srgbClr val="7C9C1E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CY"/>
                <a:cs typeface="Times CY"/>
              </a:rPr>
              <a:t>Мухомор </a:t>
            </a:r>
            <a:endParaRPr lang="ru-RU" sz="6000" b="1" dirty="0">
              <a:solidFill>
                <a:srgbClr val="FF0000"/>
              </a:solidFill>
              <a:latin typeface="Times CY"/>
              <a:cs typeface="Times CY"/>
            </a:endParaRPr>
          </a:p>
        </p:txBody>
      </p:sp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05" y="2091204"/>
            <a:ext cx="6202205" cy="4293835"/>
          </a:xfrm>
          <a:prstGeom prst="rect">
            <a:avLst/>
          </a:prstGeom>
          <a:ln w="76200" cmpd="sng">
            <a:solidFill>
              <a:srgbClr val="7C9C1E"/>
            </a:solidFill>
          </a:ln>
        </p:spPr>
      </p:pic>
      <p:pic>
        <p:nvPicPr>
          <p:cNvPr id="7" name="Рисунок 2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4109" y="658446"/>
            <a:ext cx="1642691" cy="154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2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13261">
            <a:off x="6758414" y="1287029"/>
            <a:ext cx="2068195" cy="2068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3310" y="4720835"/>
            <a:ext cx="2205809" cy="16642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140252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Форма волны">
  <a:themeElements>
    <a:clrScheme name="Форма волны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Форма волны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Форма волны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Форма волны.thmx</Template>
  <TotalTime>332</TotalTime>
  <Words>132</Words>
  <Application>Microsoft Macintosh PowerPoint</Application>
  <PresentationFormat>Экран (4:3)</PresentationFormat>
  <Paragraphs>51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Форма волны</vt:lpstr>
      <vt:lpstr> Урок з природознавства Тема: « Гриби їстівні та отруйні»  </vt:lpstr>
      <vt:lpstr>     Сьогодні на уроці</vt:lpstr>
      <vt:lpstr>Асоціативний кущ</vt:lpstr>
      <vt:lpstr>Будова гриба</vt:lpstr>
      <vt:lpstr>Боровик </vt:lpstr>
      <vt:lpstr>Печериця</vt:lpstr>
      <vt:lpstr>Сироїжка </vt:lpstr>
      <vt:lpstr>Лисички </vt:lpstr>
      <vt:lpstr>Мухомор </vt:lpstr>
      <vt:lpstr>Їстівні гриби</vt:lpstr>
      <vt:lpstr>Отруйні гриби</vt:lpstr>
      <vt:lpstr>   Робота в парах </vt:lpstr>
      <vt:lpstr>Гриби - велетні </vt:lpstr>
      <vt:lpstr>Охорона грибів </vt:lpstr>
      <vt:lpstr>Розгадайте ребус</vt:lpstr>
      <vt:lpstr>Гриби -  ліки для тварин</vt:lpstr>
      <vt:lpstr>Гриби – окраса лісу</vt:lpstr>
      <vt:lpstr>  Дякую за увагу!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Tekton 18</dc:creator>
  <cp:lastModifiedBy>user</cp:lastModifiedBy>
  <cp:revision>29</cp:revision>
  <dcterms:created xsi:type="dcterms:W3CDTF">2017-12-06T18:37:36Z</dcterms:created>
  <dcterms:modified xsi:type="dcterms:W3CDTF">2017-12-08T07:03:08Z</dcterms:modified>
</cp:coreProperties>
</file>