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68" r:id="rId2"/>
    <p:sldId id="367" r:id="rId3"/>
    <p:sldId id="282" r:id="rId4"/>
    <p:sldId id="349" r:id="rId5"/>
    <p:sldId id="286" r:id="rId6"/>
    <p:sldId id="287" r:id="rId7"/>
    <p:sldId id="289" r:id="rId8"/>
    <p:sldId id="330" r:id="rId9"/>
    <p:sldId id="329" r:id="rId10"/>
    <p:sldId id="331" r:id="rId11"/>
    <p:sldId id="291" r:id="rId12"/>
    <p:sldId id="297" r:id="rId13"/>
    <p:sldId id="308" r:id="rId14"/>
    <p:sldId id="292" r:id="rId15"/>
    <p:sldId id="293" r:id="rId16"/>
    <p:sldId id="294" r:id="rId17"/>
    <p:sldId id="303" r:id="rId18"/>
    <p:sldId id="304" r:id="rId19"/>
    <p:sldId id="305" r:id="rId20"/>
    <p:sldId id="332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21" r:id="rId30"/>
    <p:sldId id="323" r:id="rId31"/>
    <p:sldId id="324" r:id="rId32"/>
    <p:sldId id="325" r:id="rId33"/>
    <p:sldId id="322" r:id="rId34"/>
    <p:sldId id="353" r:id="rId35"/>
    <p:sldId id="354" r:id="rId36"/>
    <p:sldId id="328" r:id="rId37"/>
    <p:sldId id="345" r:id="rId3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5ED"/>
    <a:srgbClr val="E80AB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>
      <p:cViewPr varScale="1">
        <p:scale>
          <a:sx n="70" d="100"/>
          <a:sy n="70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6B568-376A-4BBB-921D-83407780AE3F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2E3A0-EA2E-4107-9E64-4FBC9773F1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098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FF47F58-6F64-48B8-8C87-9825CFD7E01D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D7C3B34-0908-486E-87F8-F3076ED3B52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Microsoft_Word_97_20031.doc"/><Relationship Id="rId5" Type="http://schemas.openxmlformats.org/officeDocument/2006/relationships/oleObject" Target="../embeddings/oleObject1.bin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076" name="Picture 2" descr="http://brightwallpapers.com.ua/Uploads/28-4-2013/445f8af9-2e68-420e-bba8-a391b2c0689b/thumb2-c44b77280f4c930f759b9960be0fc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5693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347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http://www.zastavki.com/pictures/originals/2014/Nature___Forest__irch_leaves_085560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http://florainhouse.ru/wp-content/uploads/2015/11/Galanthus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581"/>
            <a:ext cx="878497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12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 descr="http://picture-se.ru/images/1724509_proliska-sibirs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64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http://photosflowery.ru/photo/37/37cd18635afad80fc9a92d4dfeec4d5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30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http://www.stihi.ru/pics/2016/08/04/3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7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http://porada.biz.ua/wp-content/uploads/2013/08/158853_malina_yagody_1600x1200_www.GdeFon.ru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2" y="116632"/>
            <a:ext cx="8820472" cy="662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5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http://igormelika.com.ua/wp-content/uploads/2010/08/Melika-Igor-Afin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7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482" name="Picture 2" descr="http://artmisto.com/uploads/posts/2011-04/thumbs/1304063414_30793-medi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4096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36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1506" name="Picture 2" descr="http://www.stihi.ru/pics/2010/12/12/15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8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 descr="http://novogireevo.mos.ru/upload/medialibrary/9e9/13659040_1742539015960003_382270419500713752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784976" cy="666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64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Как растут цветы - ускоренная съёмка. Смотреть всем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http://www.discover24.info/uploads/posts/2015-12/1449995697_padenie-cen-na-pshenicu-ozadachilo-fermer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" y="116632"/>
            <a:ext cx="900100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04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 descr="https://agronet.ua/storage/web/source/images/id2365-oves-640x425-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25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http://zelenj.ru/wp-content/uploads/2016/09/prosto_Mari_02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10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http://www.botanichka.ru/wp-content/uploads/2011/07/Form-Prunus-Opa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42" y="22258"/>
            <a:ext cx="7253655" cy="684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http://edikst.ru/misc/i/gallery/23144/554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42" y="404664"/>
            <a:ext cx="6874925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http://agroflora.ru/wp-content/uploads/2015/07/aloje-drevovidno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82047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2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http://www.wallon.ru/_ph/16/2966709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17024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63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http://sadogolik.ru/sites/default/files/barhats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2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http://www.wallpaperbase.online/wp-content/uploads/2014/12/Beautiful-Nature-Flower-Tulip-Full-Wallpaper-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06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8929718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8800" b="1" dirty="0">
                <a:ln w="19050">
                  <a:solidFill>
                    <a:srgbClr val="C00000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Цікавинки</a:t>
            </a:r>
          </a:p>
          <a:p>
            <a:pPr algn="ctr">
              <a:spcBef>
                <a:spcPct val="50000"/>
              </a:spcBef>
            </a:pPr>
            <a:r>
              <a:rPr lang="uk-UA" sz="6600" b="1" dirty="0">
                <a:ln w="19050">
                  <a:solidFill>
                    <a:srgbClr val="FF0000"/>
                  </a:solidFill>
                </a:ln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</a:rPr>
              <a:t>Рослини - рекордсмени</a:t>
            </a:r>
            <a:endParaRPr lang="ru-RU" sz="6600" b="1" dirty="0">
              <a:ln w="19050">
                <a:solidFill>
                  <a:srgbClr val="FF0000"/>
                </a:solidFill>
              </a:ln>
              <a:gradFill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59880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620689"/>
            <a:ext cx="7772400" cy="2189848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Рослини - зелене диво Землі. Що дають рослини людям?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284984"/>
            <a:ext cx="5148702" cy="333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1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33375"/>
            <a:ext cx="4392612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9939" name="Text Box 12"/>
          <p:cNvSpPr txBox="1">
            <a:spLocks noChangeArrowheads="1"/>
          </p:cNvSpPr>
          <p:nvPr/>
        </p:nvSpPr>
        <p:spPr bwMode="auto">
          <a:xfrm>
            <a:off x="250825" y="476250"/>
            <a:ext cx="40338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800" b="1" dirty="0" err="1"/>
              <a:t>Найтовще</a:t>
            </a:r>
            <a:r>
              <a:rPr lang="uk-UA" sz="4800" b="1" dirty="0"/>
              <a:t> дерево – </a:t>
            </a:r>
          </a:p>
          <a:p>
            <a:pPr algn="ctr">
              <a:spcBef>
                <a:spcPct val="50000"/>
              </a:spcBef>
            </a:pPr>
            <a:r>
              <a:rPr lang="uk-UA" sz="4800" b="1" dirty="0">
                <a:solidFill>
                  <a:srgbClr val="990000"/>
                </a:solidFill>
              </a:rPr>
              <a:t>баобаб</a:t>
            </a:r>
          </a:p>
          <a:p>
            <a:pPr algn="ctr">
              <a:spcBef>
                <a:spcPct val="50000"/>
              </a:spcBef>
            </a:pPr>
            <a:r>
              <a:rPr lang="uk-UA" sz="4800" b="1" dirty="0"/>
              <a:t>діаметр стовбура 10м</a:t>
            </a:r>
          </a:p>
          <a:p>
            <a:pPr>
              <a:spcBef>
                <a:spcPct val="50000"/>
              </a:spcBef>
            </a:pPr>
            <a:endParaRPr lang="ru-RU" sz="48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59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88" y="188913"/>
            <a:ext cx="4213225" cy="64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4537075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3445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35004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2786063"/>
            <a:ext cx="41433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14313" y="2714625"/>
          <a:ext cx="3500437" cy="390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Документ" r:id="rId6" imgW="4447955" imgH="6231824" progId="Word.Document.8">
                  <p:embed/>
                </p:oleObj>
              </mc:Choice>
              <mc:Fallback>
                <p:oleObj name="Документ" r:id="rId6" imgW="4447955" imgH="623182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2714625"/>
                        <a:ext cx="3500437" cy="390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Box 4"/>
          <p:cNvSpPr txBox="1">
            <a:spLocks noChangeArrowheads="1"/>
          </p:cNvSpPr>
          <p:nvPr/>
        </p:nvSpPr>
        <p:spPr bwMode="auto">
          <a:xfrm>
            <a:off x="4143375" y="428625"/>
            <a:ext cx="46434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 b="1"/>
              <a:t>Квітка і плід баобаба</a:t>
            </a:r>
            <a:endParaRPr lang="ru-RU" sz="4800" b="1"/>
          </a:p>
        </p:txBody>
      </p:sp>
    </p:spTree>
    <p:extLst>
      <p:ext uri="{BB962C8B-B14F-4D97-AF65-F5344CB8AC3E}">
        <p14:creationId xmlns:p14="http://schemas.microsoft.com/office/powerpoint/2010/main" val="4179921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2"/>
          <a:srcRect l="5687" t="583" r="45062"/>
          <a:stretch>
            <a:fillRect/>
          </a:stretch>
        </p:blipFill>
        <p:spPr bwMode="auto">
          <a:xfrm>
            <a:off x="4714876" y="214290"/>
            <a:ext cx="424815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0" y="260350"/>
            <a:ext cx="4608513" cy="649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800" b="1" dirty="0"/>
              <a:t>Найвище дерево - </a:t>
            </a:r>
          </a:p>
          <a:p>
            <a:pPr algn="ctr">
              <a:spcBef>
                <a:spcPct val="50000"/>
              </a:spcBef>
            </a:pPr>
            <a:r>
              <a:rPr lang="uk-UA" sz="4800" b="1" dirty="0" err="1">
                <a:solidFill>
                  <a:srgbClr val="990000"/>
                </a:solidFill>
              </a:rPr>
              <a:t>секвойя</a:t>
            </a:r>
            <a:endParaRPr lang="uk-UA" sz="4800" b="1" dirty="0">
              <a:solidFill>
                <a:srgbClr val="99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uk-UA" sz="4800" b="1" dirty="0"/>
              <a:t>має висоту </a:t>
            </a:r>
            <a:r>
              <a:rPr lang="uk-UA" sz="4800" b="1" dirty="0" smtClean="0"/>
              <a:t>    110 </a:t>
            </a:r>
            <a:r>
              <a:rPr lang="uk-UA" sz="4800" b="1" dirty="0"/>
              <a:t>м</a:t>
            </a:r>
          </a:p>
          <a:p>
            <a:pPr>
              <a:spcBef>
                <a:spcPct val="50000"/>
              </a:spcBef>
            </a:pPr>
            <a:endParaRPr lang="uk-UA" sz="4800" b="1" dirty="0"/>
          </a:p>
          <a:p>
            <a:pPr>
              <a:spcBef>
                <a:spcPct val="50000"/>
              </a:spcBef>
            </a:pP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620731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ovethesepics.com/wp-content/uploads/2013/06/Bright-green-bamboo-for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47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nacentralohio.com/wp-content/uploads/2013/11/Bamboo-10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2118"/>
            <a:ext cx="9036496" cy="685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48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981075"/>
            <a:ext cx="41783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44035" name="Text Box 9"/>
          <p:cNvSpPr txBox="1">
            <a:spLocks noChangeArrowheads="1"/>
          </p:cNvSpPr>
          <p:nvPr/>
        </p:nvSpPr>
        <p:spPr bwMode="auto">
          <a:xfrm>
            <a:off x="323850" y="981075"/>
            <a:ext cx="42481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/>
              <a:t>Найменша квітка у </a:t>
            </a:r>
            <a:r>
              <a:rPr lang="uk-UA" sz="3600" b="1" dirty="0" smtClean="0">
                <a:solidFill>
                  <a:srgbClr val="990000"/>
                </a:solidFill>
              </a:rPr>
              <a:t>ряски</a:t>
            </a:r>
            <a:r>
              <a:rPr lang="uk-UA" sz="3600" b="1" dirty="0">
                <a:solidFill>
                  <a:srgbClr val="990000"/>
                </a:solidFill>
              </a:rPr>
              <a:t>,</a:t>
            </a:r>
            <a:r>
              <a:rPr lang="uk-UA" sz="3600" b="1" dirty="0"/>
              <a:t> її діаметр </a:t>
            </a:r>
            <a:r>
              <a:rPr lang="uk-UA" sz="3600" b="1" dirty="0" err="1"/>
              <a:t>півміліметра</a:t>
            </a:r>
            <a:r>
              <a:rPr lang="uk-UA" sz="3600" b="1" dirty="0"/>
              <a:t>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87148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076" name="Picture 2" descr="http://brightwallpapers.com.ua/Uploads/28-4-2013/445f8af9-2e68-420e-bba8-a391b2c0689b/thumb2-c44b77280f4c930f759b9960be0fc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5693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5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3076" name="Picture 2" descr="http://brightwallpapers.com.ua/Uploads/28-4-2013/445f8af9-2e68-420e-bba8-a391b2c0689b/thumb2-c44b77280f4c930f759b9960be0fc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5693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54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099" name="Picture 2" descr="http://botanicum-spb.ru/files/products/Quercus_rob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3357563"/>
            <a:ext cx="36004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i.sunhome.ru/journal/145/dub-v2.orig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274638"/>
            <a:ext cx="603408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4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8195" name="Picture 2" descr="http://mam.at.ua/_ph/36/2/72801205.jpg?14793817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92513" y="274638"/>
            <a:ext cx="5516562" cy="5649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6" descr="http://ekontsh.civicua.org/fam/Pinaceae/Picea/Picea%20abies/images/PICEAA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3952875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1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9219" name="Picture 2" descr="http://wild-scotland.org.uk/wp-content/uploads/2010/12/Glen-Affric-Scots-Pine-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824" y="116632"/>
            <a:ext cx="6035675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photosflowery.ru/photo/6b/6bfc9af2beefc93aea8c3b2d526d27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54" y="2852936"/>
            <a:ext cx="4397044" cy="383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93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http://fitoapteka.org/images/foto/000115/0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8" y="0"/>
            <a:ext cx="9077325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00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liris.com.ua/uploads/tovar/a_rm_ua_1711050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345"/>
            <a:ext cx="7955045" cy="684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67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784</TotalTime>
  <Words>43</Words>
  <Application>Microsoft Office PowerPoint</Application>
  <PresentationFormat>Экран (4:3)</PresentationFormat>
  <Paragraphs>11</Paragraphs>
  <Slides>37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Calibri</vt:lpstr>
      <vt:lpstr>Courier New</vt:lpstr>
      <vt:lpstr>Trebuchet MS</vt:lpstr>
      <vt:lpstr>Verdana</vt:lpstr>
      <vt:lpstr>Wingdings 2</vt:lpstr>
      <vt:lpstr>Spring</vt:lpstr>
      <vt:lpstr>Документ</vt:lpstr>
      <vt:lpstr>Презентация PowerPoint</vt:lpstr>
      <vt:lpstr>Презентация PowerPoint</vt:lpstr>
      <vt:lpstr>Рослини - зелене диво Землі. Що дають рослини людям?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 на  тему: «Якими  бувають  рослини?» 1  клас</dc:title>
  <dc:creator>Николай</dc:creator>
  <cp:lastModifiedBy>Nataly</cp:lastModifiedBy>
  <cp:revision>82</cp:revision>
  <dcterms:created xsi:type="dcterms:W3CDTF">2013-12-08T10:28:46Z</dcterms:created>
  <dcterms:modified xsi:type="dcterms:W3CDTF">2017-02-21T08:12:52Z</dcterms:modified>
</cp:coreProperties>
</file>