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75" r:id="rId3"/>
    <p:sldId id="276" r:id="rId4"/>
    <p:sldId id="277" r:id="rId5"/>
    <p:sldId id="278" r:id="rId6"/>
    <p:sldId id="279" r:id="rId7"/>
    <p:sldId id="258" r:id="rId8"/>
    <p:sldId id="259" r:id="rId9"/>
    <p:sldId id="260" r:id="rId10"/>
    <p:sldId id="261" r:id="rId11"/>
    <p:sldId id="262" r:id="rId12"/>
    <p:sldId id="274" r:id="rId13"/>
    <p:sldId id="263" r:id="rId14"/>
    <p:sldId id="264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E76DAD-3520-4F8D-AD01-722340B509E7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509D55-F372-495B-B6A7-BB7D904179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22666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7E852-4CB0-467B-AF9E-553EF373E39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863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1BD0FB-A385-4E67-A2E7-C2BB1C0246ED}" type="slidenum">
              <a:rPr lang="ru-RU" smtClean="0"/>
              <a:pPr/>
              <a:t>10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377245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68134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6053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639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83717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5390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9351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10841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31010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17429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23616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102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12000">
              <a:schemeClr val="accent6">
                <a:lumMod val="0"/>
                <a:lumOff val="100000"/>
              </a:schemeClr>
            </a:gs>
            <a:gs pos="33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34695-25B3-483D-8316-8C91FE46A13D}" type="datetimeFigureOut">
              <a:rPr lang="uk-UA" smtClean="0"/>
              <a:t>20.02.2017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35FC1-482B-453B-ACFA-82712812AE0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956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3076" name="Picture 2" descr="http://brightwallpapers.com.ua/Uploads/28-4-2013/445f8af9-2e68-420e-bba8-a391b2c0689b/thumb2-c44b77280f4c930f759b9960be0fc0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333375"/>
            <a:ext cx="856932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993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лі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8313" y="1357313"/>
            <a:ext cx="3714750" cy="2957512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1738313" y="428626"/>
            <a:ext cx="3497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uk-UA" sz="4400" b="1" dirty="0">
                <a:latin typeface="Tahoma" pitchFamily="34" charset="0"/>
              </a:rPr>
              <a:t> </a:t>
            </a:r>
            <a:endParaRPr lang="ru-RU" sz="4400" b="1" dirty="0">
              <a:latin typeface="Tahoma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95938" y="2714626"/>
            <a:ext cx="4857750" cy="3929063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95949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Прямоугольник 4"/>
          <p:cNvSpPr>
            <a:spLocks noChangeArrowheads="1"/>
          </p:cNvSpPr>
          <p:nvPr/>
        </p:nvSpPr>
        <p:spPr bwMode="auto">
          <a:xfrm>
            <a:off x="4449764" y="3244850"/>
            <a:ext cx="257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uk-UA">
                <a:solidFill>
                  <a:srgbClr val="008000"/>
                </a:solidFill>
                <a:latin typeface="Tahoma" pitchFamily="34" charset="0"/>
              </a:rPr>
              <a:t> </a:t>
            </a:r>
            <a:endParaRPr lang="ru-RU">
              <a:solidFill>
                <a:srgbClr val="008000"/>
              </a:solidFill>
              <a:latin typeface="Tahoma" pitchFamily="34" charset="0"/>
            </a:endParaRPr>
          </a:p>
        </p:txBody>
      </p:sp>
      <p:pic>
        <p:nvPicPr>
          <p:cNvPr id="2050" name="Picture 2" descr="https://cs3.livemaster.ru/zhurnalfoto/e/8/4/160114054921e841709f7c25630f8837881980c374b5327325x3962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40" y="116632"/>
            <a:ext cx="8968257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6599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Урок 47  Природознавство 1 клас. Які культурні рослини вирощують у рідному краї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547" y="12773"/>
            <a:ext cx="11835684" cy="6845227"/>
          </a:xfrm>
        </p:spPr>
      </p:pic>
    </p:spTree>
    <p:extLst>
      <p:ext uri="{BB962C8B-B14F-4D97-AF65-F5344CB8AC3E}">
        <p14:creationId xmlns:p14="http://schemas.microsoft.com/office/powerpoint/2010/main" val="211569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3076" name="Picture 2" descr="http://brightwallpapers.com.ua/Uploads/28-4-2013/445f8af9-2e68-420e-bba8-a391b2c0689b/thumb2-c44b77280f4c930f759b9960be0fc0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333375"/>
            <a:ext cx="856932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54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 descr="http://www.discover24.info/uploads/posts/2015-12/1449995697_padenie-cen-na-pshenicu-ozadachilo-fermer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05" y="0"/>
            <a:ext cx="113925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48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7410" name="Picture 2" descr="http://agrobiz.net/modules/goods/images/nasinnya-sonyashniku-7408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" y="0"/>
            <a:ext cx="10515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3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4838" y="1712607"/>
            <a:ext cx="7117178" cy="1468800"/>
          </a:xfrm>
        </p:spPr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 descr="http://www.mayak.pl.ua/.u/.d/77124737e9c1b42836be73770d8cf8c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1" y="12426"/>
            <a:ext cx="9145020" cy="640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4sg.com.ua/pictures/board/794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13" y="2763503"/>
            <a:ext cx="5271757" cy="365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7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9458" name="Picture 2" descr="http://www.wwalls.ru/download.php?file=201210/1366x768/wwalls.ru-35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90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3556" name="Picture 4" descr="http://files.ekobavovna.webnode.com.ua/200000041-d9912db84d/5a1e159bd700425d30de59bd8bbe630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116632"/>
            <a:ext cx="8856984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92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https://im2-tub-ua.yandex.net/i?id=2268cf5df2ea0825d6e27a45b7195df6&amp;n=33&amp;h=215&amp;w=3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835" y="0"/>
            <a:ext cx="10133615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98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116632"/>
            <a:ext cx="8136904" cy="1368152"/>
          </a:xfrm>
        </p:spPr>
        <p:txBody>
          <a:bodyPr/>
          <a:lstStyle/>
          <a:p>
            <a:pPr algn="ctr"/>
            <a:r>
              <a:rPr lang="uk-UA" sz="4400" b="1" dirty="0">
                <a:solidFill>
                  <a:srgbClr val="FF0000"/>
                </a:solidFill>
              </a:rPr>
              <a:t>ЧИМ  СХОЖІ  І  ЧИМ  ВІДРІЗНЯЮТЬСЯ?</a:t>
            </a:r>
            <a:endParaRPr lang="uk-UA" sz="44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75520" y="1484784"/>
            <a:ext cx="8712968" cy="5184576"/>
          </a:xfrm>
        </p:spPr>
        <p:txBody>
          <a:bodyPr/>
          <a:lstStyle/>
          <a:p>
            <a:pPr algn="l"/>
            <a:r>
              <a:rPr lang="uk-UA" dirty="0" smtClean="0"/>
              <a:t>      </a:t>
            </a:r>
            <a:r>
              <a:rPr lang="uk-UA" sz="2800" b="1" dirty="0">
                <a:solidFill>
                  <a:srgbClr val="4205ED"/>
                </a:solidFill>
              </a:rPr>
              <a:t>ЯБЛУНЯ                               ЯЛИНА                                                 </a:t>
            </a:r>
            <a:endParaRPr lang="uk-UA" sz="2800" b="1" dirty="0">
              <a:solidFill>
                <a:srgbClr val="4205ED"/>
              </a:solidFill>
            </a:endParaRPr>
          </a:p>
        </p:txBody>
      </p:sp>
      <p:pic>
        <p:nvPicPr>
          <p:cNvPr id="16388" name="Picture 4" descr="http://us.123rf.com/450wm/yaskii/yaskii1304/yaskii130400017/19285536-summer-apple-tree-with-red-apple-fruits-in-green-field-illust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640" y="2060848"/>
            <a:ext cx="3928304" cy="450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2060849"/>
            <a:ext cx="3245970" cy="4502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861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1505" y="476673"/>
            <a:ext cx="8161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 dirty="0">
                <a:latin typeface="Tahoma" pitchFamily="34" charset="0"/>
              </a:rPr>
              <a:t>З рослин виготовляють різні речі</a:t>
            </a:r>
            <a:endParaRPr lang="ru-RU" sz="3600" b="1" dirty="0">
              <a:latin typeface="Tahoma" pitchFamily="34" charset="0"/>
            </a:endParaRPr>
          </a:p>
        </p:txBody>
      </p:sp>
      <p:pic>
        <p:nvPicPr>
          <p:cNvPr id="49154" name="Picture 2" descr="http://www.clipartkid.com/images/629/fun-facts-about-trees-green-sabah-0F2pvH-clip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8" y="1889448"/>
            <a:ext cx="6480720" cy="477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0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wclub.ru/get_img?ImageWidth=768&amp;ImageHeight=512&amp;ImageId=225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116632"/>
            <a:ext cx="828092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62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5640" y="116632"/>
            <a:ext cx="7117178" cy="1468800"/>
          </a:xfrm>
        </p:spPr>
        <p:txBody>
          <a:bodyPr/>
          <a:lstStyle/>
          <a:p>
            <a:pPr algn="ctr"/>
            <a:r>
              <a:rPr lang="uk-UA" sz="4400" b="1" dirty="0">
                <a:solidFill>
                  <a:srgbClr val="FF0000"/>
                </a:solidFill>
              </a:rPr>
              <a:t>ЧИМ  СХОЖІ  І  ЧИМ  ВІДРІЗНЯЮТЬСЯ?</a:t>
            </a:r>
            <a:endParaRPr lang="uk-UA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75520" y="1628800"/>
            <a:ext cx="8712968" cy="5040560"/>
          </a:xfrm>
        </p:spPr>
        <p:txBody>
          <a:bodyPr>
            <a:normAutofit/>
          </a:bodyPr>
          <a:lstStyle/>
          <a:p>
            <a:pPr algn="l"/>
            <a:r>
              <a:rPr lang="uk-UA" sz="2800" dirty="0">
                <a:solidFill>
                  <a:srgbClr val="4205ED"/>
                </a:solidFill>
              </a:rPr>
              <a:t>      </a:t>
            </a:r>
            <a:r>
              <a:rPr lang="uk-UA" sz="2800" b="1" dirty="0">
                <a:solidFill>
                  <a:srgbClr val="4205ED"/>
                </a:solidFill>
              </a:rPr>
              <a:t>СМОРОДИНА            ШИПШИНА</a:t>
            </a:r>
            <a:endParaRPr lang="uk-UA" sz="2800" b="1" dirty="0">
              <a:solidFill>
                <a:srgbClr val="4205ED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434" y="2492896"/>
            <a:ext cx="4248472" cy="340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 descr="https://encrypted-tbn1.gstatic.com/images?q=tbn:ANd9GcTTxvdQuDkrb9hx1DDSdzJyOtyglm3q3ScBD9WpVL3QE-qF4fV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028" y="2492897"/>
            <a:ext cx="4232305" cy="340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69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1624" y="116632"/>
            <a:ext cx="7117178" cy="1468800"/>
          </a:xfrm>
        </p:spPr>
        <p:txBody>
          <a:bodyPr/>
          <a:lstStyle/>
          <a:p>
            <a:pPr algn="ctr"/>
            <a:r>
              <a:rPr lang="uk-UA" sz="4400" b="1" dirty="0">
                <a:solidFill>
                  <a:srgbClr val="FF0000"/>
                </a:solidFill>
              </a:rPr>
              <a:t>ЧИМ  СХОЖІ  І  ЧИМ  ВІДРІЗНЯЮТЬСЯ?</a:t>
            </a:r>
            <a:endParaRPr lang="uk-UA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75520" y="1556792"/>
            <a:ext cx="8712968" cy="5040560"/>
          </a:xfrm>
        </p:spPr>
        <p:txBody>
          <a:bodyPr>
            <a:normAutofit/>
          </a:bodyPr>
          <a:lstStyle/>
          <a:p>
            <a:pPr algn="l"/>
            <a:r>
              <a:rPr lang="uk-UA" b="1" dirty="0">
                <a:solidFill>
                  <a:srgbClr val="4205ED"/>
                </a:solidFill>
              </a:rPr>
              <a:t>         ПОМІДОР                           КУЛЬБАБА</a:t>
            </a:r>
            <a:endParaRPr lang="uk-UA" b="1" dirty="0">
              <a:solidFill>
                <a:srgbClr val="4205ED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2060848"/>
            <a:ext cx="439248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4" y="2060848"/>
            <a:ext cx="4149739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275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7609" y="188640"/>
            <a:ext cx="7125113" cy="936104"/>
          </a:xfrm>
        </p:spPr>
        <p:txBody>
          <a:bodyPr/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ЩО  ЗАЙВЕ?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http://im0-tub-ua.yandex.net/i?id=134304537-41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5" y="3789040"/>
            <a:ext cx="3249149" cy="243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im6-tub-ua.yandex.net/i?id=336652707-37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64" y="1092134"/>
            <a:ext cx="2654544" cy="252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://im1-tub-ua.yandex.net/i?id=161829660-59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288" y="1092134"/>
            <a:ext cx="3158570" cy="252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http://im5-tub-ua.yandex.net/i?id=125370550-02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410" y="3789040"/>
            <a:ext cx="3898979" cy="243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http://im2-tub-ua.yandex.net/i?id=541437888-45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493" y="1092134"/>
            <a:ext cx="2592288" cy="252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1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3443" y="332657"/>
            <a:ext cx="7125113" cy="1080120"/>
          </a:xfrm>
        </p:spPr>
        <p:txBody>
          <a:bodyPr/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ЩО  ЗАЙВЕ?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http://im3-tub-ua.yandex.net/i?id=336241604-53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522" y="1340768"/>
            <a:ext cx="282607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://im0-tub-ua.yandex.net/i?id=42242027-49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586" y="1347733"/>
            <a:ext cx="293158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http://im4-tub-ua.yandex.net/i?id=254020604-43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176" y="1347733"/>
            <a:ext cx="2775023" cy="208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4" name="Picture 12" descr="http://im3-tub-ua.yandex.net/i?id=204841309-60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3457462"/>
            <a:ext cx="4186520" cy="313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 descr="http://im1-tub-ua.yandex.net/i?id=481492655-68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424" y="3457462"/>
            <a:ext cx="4164032" cy="312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9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4.bp.blogspot.com/-i_sBp1wCG4Q/UgfklwDsoGI/AAAAAAAAAfY/iJZdWM_ZSlE/s1600/Depositphotos_10272223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0"/>
            <a:ext cx="7704856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1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66876" y="857251"/>
            <a:ext cx="8748713" cy="10779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uk-UA" sz="4800" b="1" dirty="0">
                <a:solidFill>
                  <a:srgbClr val="000000"/>
                </a:solidFill>
              </a:rPr>
              <a:t> </a:t>
            </a:r>
            <a:endParaRPr lang="ru-RU" sz="4800" b="1" dirty="0">
              <a:solidFill>
                <a:srgbClr val="000000"/>
              </a:solidFill>
            </a:endParaRPr>
          </a:p>
        </p:txBody>
      </p:sp>
      <p:pic>
        <p:nvPicPr>
          <p:cNvPr id="119812" name="Picture 4" descr="1350892-7d5c85a5bac1cc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4944" y="142876"/>
            <a:ext cx="8850645" cy="6526485"/>
          </a:xfrm>
          <a:prstGeom prst="rect">
            <a:avLst/>
          </a:prstGeom>
          <a:ln w="38100" cap="sq">
            <a:solidFill>
              <a:srgbClr val="3399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220" name="WordArt 10"/>
          <p:cNvSpPr>
            <a:spLocks noChangeArrowheads="1" noChangeShapeType="1" noTextEdit="1"/>
          </p:cNvSpPr>
          <p:nvPr/>
        </p:nvSpPr>
        <p:spPr bwMode="auto">
          <a:xfrm>
            <a:off x="2952750" y="142876"/>
            <a:ext cx="6357938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61"/>
              </a:avLst>
            </a:prstTxWarp>
          </a:bodyPr>
          <a:lstStyle/>
          <a:p>
            <a:endParaRPr lang="ru-RU" sz="3600" b="1" kern="10" dirty="0">
              <a:ln w="19050">
                <a:solidFill>
                  <a:srgbClr val="008000"/>
                </a:solidFill>
                <a:round/>
                <a:headEnd/>
                <a:tailEnd/>
              </a:ln>
              <a:solidFill>
                <a:srgbClr val="FFFF99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6604197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uild="p"/>
      <p:bldP spid="92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7528" y="188640"/>
            <a:ext cx="8568952" cy="6408712"/>
          </a:xfrm>
          <a:prstGeom prst="rect">
            <a:avLst/>
          </a:prstGeom>
          <a:ln w="38100" cap="sq">
            <a:solidFill>
              <a:srgbClr val="008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331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43</Words>
  <Application>Microsoft Office PowerPoint</Application>
  <PresentationFormat>Широкоэкранный</PresentationFormat>
  <Paragraphs>14</Paragraphs>
  <Slides>21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Impact</vt:lpstr>
      <vt:lpstr>Tahoma</vt:lpstr>
      <vt:lpstr>Wingdings</vt:lpstr>
      <vt:lpstr>Тема Office</vt:lpstr>
      <vt:lpstr>Презентация PowerPoint</vt:lpstr>
      <vt:lpstr>ЧИМ  СХОЖІ  І  ЧИМ  ВІДРІЗНЯЮТЬСЯ?</vt:lpstr>
      <vt:lpstr>ЧИМ  СХОЖІ  І  ЧИМ  ВІДРІЗНЯЮТЬСЯ?</vt:lpstr>
      <vt:lpstr>ЧИМ  СХОЖІ  І  ЧИМ  ВІДРІЗНЯЮТЬСЯ?</vt:lpstr>
      <vt:lpstr>ЩО  ЗАЙВЕ?</vt:lpstr>
      <vt:lpstr>ЩО  ЗАЙВЕ?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Nataly</dc:creator>
  <cp:lastModifiedBy>Nataly</cp:lastModifiedBy>
  <cp:revision>8</cp:revision>
  <dcterms:created xsi:type="dcterms:W3CDTF">2017-02-17T08:03:37Z</dcterms:created>
  <dcterms:modified xsi:type="dcterms:W3CDTF">2017-02-20T21:03:04Z</dcterms:modified>
</cp:coreProperties>
</file>