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fld id="{CC604D39-9887-42AC-A527-D91B3F0563A2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E3AEBC0C-883E-4F1B-A043-F56B1020AE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6418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04D39-9887-42AC-A527-D91B3F0563A2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BC0C-883E-4F1B-A043-F56B1020AE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349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04D39-9887-42AC-A527-D91B3F0563A2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BC0C-883E-4F1B-A043-F56B1020AE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6049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04D39-9887-42AC-A527-D91B3F0563A2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BC0C-883E-4F1B-A043-F56B1020AE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60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04D39-9887-42AC-A527-D91B3F0563A2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BC0C-883E-4F1B-A043-F56B1020AE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3463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04D39-9887-42AC-A527-D91B3F0563A2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BC0C-883E-4F1B-A043-F56B1020AE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8761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32000"/>
            <a:ext cx="3806190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36150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310" y="2029968"/>
            <a:ext cx="3806190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310" y="2734056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04D39-9887-42AC-A527-D91B3F0563A2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BC0C-883E-4F1B-A043-F56B1020AE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3506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04D39-9887-42AC-A527-D91B3F0563A2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BC0C-883E-4F1B-A043-F56B1020AE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0514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04D39-9887-42AC-A527-D91B3F0563A2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EBC0C-883E-4F1B-A043-F56B1020AE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0303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04D39-9887-42AC-A527-D91B3F0563A2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E3AEBC0C-883E-4F1B-A043-F56B1020AE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28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fld id="{CC604D39-9887-42AC-A527-D91B3F0563A2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E3AEBC0C-883E-4F1B-A043-F56B1020AE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92353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206" y="1993393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fld id="{CC604D39-9887-42AC-A527-D91B3F0563A2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41193" y="5829748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0" b="0">
                <a:ln>
                  <a:noFill/>
                </a:ln>
                <a:solidFill>
                  <a:schemeClr val="accent1">
                    <a:alpha val="20000"/>
                  </a:schemeClr>
                </a:solidFill>
                <a:latin typeface="+mj-lt"/>
              </a:defRPr>
            </a:lvl1pPr>
          </a:lstStyle>
          <a:p>
            <a:fld id="{E3AEBC0C-883E-4F1B-A043-F56B1020AE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2842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74320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154851"/>
            <a:ext cx="4874943" cy="25569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2369" y="3320114"/>
            <a:ext cx="3985607" cy="29892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968" y="3411465"/>
            <a:ext cx="4610424" cy="28700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690" y="359893"/>
            <a:ext cx="4104456" cy="27363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59632" y="2596262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Чорне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60232" y="2538405"/>
            <a:ext cx="18722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Синевир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6291" y="6165304"/>
            <a:ext cx="3741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Карпати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85052" y="6227226"/>
            <a:ext cx="3591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Дніпро  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48748" y="2596168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море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52120" y="2538405"/>
            <a:ext cx="18722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озеро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48748" y="6173648"/>
            <a:ext cx="1068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гори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28184" y="6230071"/>
            <a:ext cx="1186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річка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868" y="116632"/>
            <a:ext cx="4392132" cy="24664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172671"/>
            <a:ext cx="2650041" cy="41764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7872" y="3399965"/>
            <a:ext cx="3864169" cy="28981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869" y="2924944"/>
            <a:ext cx="2303900" cy="31805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385298" y="404664"/>
            <a:ext cx="1651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поетеса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496" y="2479424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Марія Приймаченко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474" y="6036482"/>
            <a:ext cx="2993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Микола Лисенко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7872" y="6298092"/>
            <a:ext cx="2622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Ліна Костенко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09999" y="2433382"/>
            <a:ext cx="27940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</a:t>
            </a:r>
          </a:p>
          <a:p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Сухомлинський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85298" y="757039"/>
            <a:ext cx="1732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исьменник, педагог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92696" y="1417797"/>
            <a:ext cx="1651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92696" y="1778616"/>
            <a:ext cx="1651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художниця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07407E-6 L -0.51684 0.166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51" y="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89 -0.04329 L -0.73854 0.721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41" y="3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14827 0.8696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3" y="4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6190" y="3179560"/>
            <a:ext cx="3185658" cy="36784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958" y="100879"/>
            <a:ext cx="1824900" cy="3501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2200" y="124956"/>
            <a:ext cx="2247900" cy="37338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01779" y="121481"/>
            <a:ext cx="2170106" cy="34624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139952" y="4063402"/>
            <a:ext cx="4824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Незнайко,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Снігуронька,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Червона Шапочка, Півник –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1960" y="4941168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азкові герої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32" r="9939"/>
          <a:stretch/>
        </p:blipFill>
        <p:spPr>
          <a:xfrm>
            <a:off x="3004314" y="3284984"/>
            <a:ext cx="2701546" cy="34270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045" y="3284984"/>
            <a:ext cx="2525453" cy="33710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40" r="12887"/>
          <a:stretch/>
        </p:blipFill>
        <p:spPr>
          <a:xfrm>
            <a:off x="306638" y="122906"/>
            <a:ext cx="3968520" cy="30096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88071"/>
            <a:ext cx="2429961" cy="35264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43448" y="2657161"/>
            <a:ext cx="254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Юрій Гагарін</a:t>
            </a:r>
            <a:endParaRPr lang="ru-RU" sz="2800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88224" y="33569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148064" y="3508865"/>
            <a:ext cx="3791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Валентина Терешкова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15" y="6188831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Олексій Леонов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36374" y="6284424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Леонід Каденюк</a:t>
            </a:r>
            <a:endParaRPr lang="ru-RU" sz="2800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4048" y="4736907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космонавти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440</TotalTime>
  <Words>44</Words>
  <Application>Microsoft Office PowerPoint</Application>
  <PresentationFormat>Экран (4:3)</PresentationFormat>
  <Paragraphs>25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Метрополия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25</cp:revision>
  <dcterms:created xsi:type="dcterms:W3CDTF">2017-12-10T14:53:22Z</dcterms:created>
  <dcterms:modified xsi:type="dcterms:W3CDTF">2018-01-02T21:37:03Z</dcterms:modified>
</cp:coreProperties>
</file>