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389" autoAdjust="0"/>
    <p:restoredTop sz="92857" autoAdjust="0"/>
  </p:normalViewPr>
  <p:slideViewPr>
    <p:cSldViewPr>
      <p:cViewPr varScale="1">
        <p:scale>
          <a:sx n="64" d="100"/>
          <a:sy n="64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16119-A993-4132-A35B-39B2068B3C99}" type="datetimeFigureOut">
              <a:rPr lang="ru-RU" smtClean="0"/>
              <a:pPr/>
              <a:t>16.03.2015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841E9-8233-4B15-AB35-EA2511BEC85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9618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841E9-8233-4B15-AB35-EA2511BEC85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7" name="Пі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30" name="Місце для дати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19" name="Місце для нижнього колонтитула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27" name="Місце для номера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з одним вирізаним округленим кут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кутний трикут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dirty="0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10" name="Поліліні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іліні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іліні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іліні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Місце для заголовка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0" name="Місце для тексту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93959E6-847B-4937-8C3D-49CDB5BA4EF3}" type="datetimeFigureOut">
              <a:rPr lang="uk-UA" smtClean="0"/>
              <a:pPr/>
              <a:t>16.03.2015</a:t>
            </a:fld>
            <a:endParaRPr lang="uk-UA" dirty="0"/>
          </a:p>
        </p:txBody>
      </p:sp>
      <p:sp>
        <p:nvSpPr>
          <p:cNvPr id="22" name="Місце для нижнього колонтитула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9BD255C-740D-4BFE-A60D-37750E3706AB}" type="slidenum">
              <a:rPr lang="uk-UA" smtClean="0"/>
              <a:pPr/>
              <a:t>‹№›</a:t>
            </a:fld>
            <a:endParaRPr lang="uk-UA" dirty="0"/>
          </a:p>
        </p:txBody>
      </p:sp>
      <p:grpSp>
        <p:nvGrpSpPr>
          <p:cNvPr id="2" name="Групувати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іліні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іліні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7851648" cy="2343152"/>
          </a:xfrm>
        </p:spPr>
        <p:txBody>
          <a:bodyPr>
            <a:noAutofit/>
          </a:bodyPr>
          <a:lstStyle/>
          <a:p>
            <a:r>
              <a:rPr lang="uk-UA" sz="6000" dirty="0" smtClean="0"/>
              <a:t>Звіт про роботу над</a:t>
            </a:r>
            <a:br>
              <a:rPr lang="uk-UA" sz="6000" dirty="0" smtClean="0"/>
            </a:br>
            <a:r>
              <a:rPr lang="uk-UA" sz="6000" dirty="0" smtClean="0"/>
              <a:t>       проектом</a:t>
            </a:r>
            <a:br>
              <a:rPr lang="uk-UA" sz="6000" dirty="0" smtClean="0"/>
            </a:br>
            <a:r>
              <a:rPr lang="uk-UA" sz="6000" smtClean="0"/>
              <a:t>“ </a:t>
            </a:r>
            <a:r>
              <a:rPr lang="uk-UA" sz="6000" smtClean="0"/>
              <a:t>Захисти </a:t>
            </a:r>
            <a:r>
              <a:rPr lang="uk-UA" sz="6000" dirty="0" err="1" smtClean="0"/>
              <a:t>природу”</a:t>
            </a:r>
            <a:r>
              <a:rPr lang="uk-UA" sz="6000" dirty="0" smtClean="0"/>
              <a:t>       </a:t>
            </a:r>
            <a:br>
              <a:rPr lang="uk-UA" sz="6000" dirty="0" smtClean="0"/>
            </a:br>
            <a:r>
              <a:rPr lang="uk-UA" sz="4400" dirty="0" smtClean="0"/>
              <a:t> </a:t>
            </a:r>
            <a:endParaRPr lang="ru-RU" sz="44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000100" y="3929066"/>
            <a:ext cx="7854696" cy="2571768"/>
          </a:xfrm>
        </p:spPr>
        <p:txBody>
          <a:bodyPr>
            <a:normAutofit/>
          </a:bodyPr>
          <a:lstStyle/>
          <a:p>
            <a:r>
              <a:rPr lang="uk-UA" dirty="0" smtClean="0"/>
              <a:t>Вчитель початкових класів</a:t>
            </a:r>
          </a:p>
          <a:p>
            <a:r>
              <a:rPr lang="uk-UA" dirty="0" err="1" smtClean="0"/>
              <a:t>Марківської</a:t>
            </a:r>
            <a:r>
              <a:rPr lang="uk-UA" dirty="0" smtClean="0"/>
              <a:t> гімназії</a:t>
            </a:r>
          </a:p>
          <a:p>
            <a:r>
              <a:rPr lang="uk-UA" dirty="0" smtClean="0"/>
              <a:t>Косаревич Т.І.    </a:t>
            </a:r>
          </a:p>
          <a:p>
            <a:endParaRPr lang="ru-RU" dirty="0"/>
          </a:p>
        </p:txBody>
      </p:sp>
      <p:pic>
        <p:nvPicPr>
          <p:cNvPr id="1026" name="Picture 2" descr="C:\Users\Косаревич\Desktop\Новая папка (2)\i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8934"/>
            <a:ext cx="4786314" cy="3929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400" b="1" dirty="0" smtClean="0"/>
              <a:t>Людина частина Всесвіту. Ми прийшли на Землю щоб: </a:t>
            </a:r>
            <a:endParaRPr lang="ru-RU" sz="44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36792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b="1" dirty="0" smtClean="0"/>
              <a:t>жити;</a:t>
            </a:r>
          </a:p>
          <a:p>
            <a:r>
              <a:rPr lang="uk-UA" b="1" dirty="0" smtClean="0"/>
              <a:t>працювати;</a:t>
            </a:r>
            <a:endParaRPr lang="ru-RU" b="1" dirty="0" smtClean="0"/>
          </a:p>
          <a:p>
            <a:r>
              <a:rPr lang="uk-UA" b="1" dirty="0" smtClean="0"/>
              <a:t>розвиватися;</a:t>
            </a:r>
          </a:p>
          <a:p>
            <a:r>
              <a:rPr lang="uk-UA" b="1" dirty="0" smtClean="0"/>
              <a:t>творити.</a:t>
            </a:r>
          </a:p>
          <a:p>
            <a:r>
              <a:rPr lang="uk-UA" b="1" dirty="0" smtClean="0"/>
              <a:t>ПАМЯТАЙМО: кожен із нас і всі ми разом узяті - невід</a:t>
            </a:r>
            <a:r>
              <a:rPr lang="en-US" b="1" dirty="0" smtClean="0"/>
              <a:t>`</a:t>
            </a:r>
            <a:r>
              <a:rPr lang="uk-UA" b="1" dirty="0" smtClean="0"/>
              <a:t>ємна частина Матінки Природи.</a:t>
            </a:r>
            <a:endParaRPr lang="ru-RU" b="1" dirty="0"/>
          </a:p>
        </p:txBody>
      </p:sp>
      <p:pic>
        <p:nvPicPr>
          <p:cNvPr id="2050" name="Picture 2" descr="C:\Users\Косаревич\Desktop\Новая папка (2)\1177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857364"/>
            <a:ext cx="4286280" cy="3143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>
          <a:xfrm>
            <a:off x="0" y="857232"/>
            <a:ext cx="8686800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1800" b="1" i="1" dirty="0" smtClean="0"/>
              <a:t>Працюючи над проектом учні</a:t>
            </a:r>
          </a:p>
          <a:p>
            <a:pPr>
              <a:buNone/>
            </a:pPr>
            <a:r>
              <a:rPr lang="uk-UA" sz="1800" b="1" i="1" dirty="0" smtClean="0"/>
              <a:t>- отримали знання</a:t>
            </a:r>
          </a:p>
          <a:p>
            <a:pPr>
              <a:buNone/>
            </a:pPr>
            <a:r>
              <a:rPr lang="uk-UA" sz="1800" b="1" i="1" dirty="0" smtClean="0"/>
              <a:t>                            * про енергію;</a:t>
            </a:r>
          </a:p>
          <a:p>
            <a:pPr>
              <a:buNone/>
            </a:pPr>
            <a:r>
              <a:rPr lang="uk-UA" sz="1800" b="1" i="1" dirty="0" smtClean="0"/>
              <a:t>                            * перетворення енергії Сонця, води,  </a:t>
            </a:r>
          </a:p>
          <a:p>
            <a:pPr>
              <a:buNone/>
            </a:pPr>
            <a:r>
              <a:rPr lang="uk-UA" sz="1800" b="1" i="1" dirty="0" smtClean="0"/>
              <a:t>                               та вітру в інші види енергії;</a:t>
            </a:r>
          </a:p>
          <a:p>
            <a:pPr>
              <a:buNone/>
            </a:pPr>
            <a:r>
              <a:rPr lang="uk-UA" sz="1800" b="1" i="1" dirty="0" smtClean="0"/>
              <a:t>- знайшли інформацію</a:t>
            </a:r>
          </a:p>
          <a:p>
            <a:pPr>
              <a:buNone/>
            </a:pPr>
            <a:r>
              <a:rPr lang="uk-UA" sz="1800" b="1" i="1" dirty="0" smtClean="0"/>
              <a:t>                             * про причини забруднення води та</a:t>
            </a:r>
          </a:p>
          <a:p>
            <a:pPr>
              <a:buNone/>
            </a:pPr>
            <a:r>
              <a:rPr lang="uk-UA" sz="1800" b="1" i="1" dirty="0" smtClean="0"/>
              <a:t>                                повітря;</a:t>
            </a:r>
          </a:p>
          <a:p>
            <a:pPr>
              <a:buNone/>
            </a:pPr>
            <a:r>
              <a:rPr lang="uk-UA" sz="1800" b="1" i="1" dirty="0" smtClean="0"/>
              <a:t>                             * про заходи по збереженню </a:t>
            </a:r>
          </a:p>
          <a:p>
            <a:pPr>
              <a:buNone/>
            </a:pPr>
            <a:r>
              <a:rPr lang="uk-UA" sz="1800" b="1" i="1" dirty="0" smtClean="0"/>
              <a:t>                                 навколишнього середовища та </a:t>
            </a:r>
          </a:p>
          <a:p>
            <a:pPr>
              <a:buNone/>
            </a:pPr>
            <a:r>
              <a:rPr lang="uk-UA" sz="1800" b="1" i="1" dirty="0" smtClean="0"/>
              <a:t>                                 енергозбереженню;</a:t>
            </a:r>
          </a:p>
          <a:p>
            <a:pPr>
              <a:buNone/>
            </a:pPr>
            <a:r>
              <a:rPr lang="uk-UA" sz="1800" b="1" i="1" dirty="0" smtClean="0"/>
              <a:t>- висловили власну думку шляхом створення</a:t>
            </a:r>
          </a:p>
          <a:p>
            <a:pPr>
              <a:buFontTx/>
              <a:buChar char="-"/>
            </a:pPr>
            <a:r>
              <a:rPr lang="uk-UA" sz="1800" b="1" i="1" dirty="0" smtClean="0"/>
              <a:t>                          * малюнків;</a:t>
            </a:r>
          </a:p>
          <a:p>
            <a:pPr>
              <a:buFontTx/>
              <a:buChar char="-"/>
            </a:pPr>
            <a:r>
              <a:rPr lang="uk-UA" sz="1800" b="1" i="1" dirty="0" smtClean="0"/>
              <a:t>                          *  плакатів.</a:t>
            </a:r>
          </a:p>
          <a:p>
            <a:pPr>
              <a:buNone/>
            </a:pPr>
            <a:endParaRPr lang="ru-RU" sz="1800" b="1" i="1" dirty="0"/>
          </a:p>
        </p:txBody>
      </p:sp>
      <p:pic>
        <p:nvPicPr>
          <p:cNvPr id="3074" name="Picture 2" descr="C:\Users\Косаревич\Desktop\Новая папка (2)\1363788234_19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4214818"/>
            <a:ext cx="3571900" cy="23860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491566" cy="1928826"/>
          </a:xfrm>
        </p:spPr>
        <p:txBody>
          <a:bodyPr>
            <a:noAutofit/>
          </a:bodyPr>
          <a:lstStyle/>
          <a:p>
            <a:r>
              <a:rPr lang="uk-UA" sz="3600" dirty="0" smtClean="0"/>
              <a:t>Сонце,вітер (рух повітря), </a:t>
            </a:r>
            <a:r>
              <a:rPr lang="uk-UA" sz="3600" dirty="0" err="1" smtClean="0"/>
              <a:t>вода-</a:t>
            </a:r>
            <a:r>
              <a:rPr lang="uk-UA" sz="3600" dirty="0" smtClean="0"/>
              <a:t> не тільки природні чинники здоров</a:t>
            </a:r>
            <a:r>
              <a:rPr lang="en-US" sz="3600" dirty="0" smtClean="0"/>
              <a:t> `</a:t>
            </a:r>
            <a:r>
              <a:rPr lang="uk-UA" sz="3600" dirty="0" smtClean="0"/>
              <a:t>я, а й невичерпні, </a:t>
            </a:r>
            <a:r>
              <a:rPr lang="uk-UA" sz="3600" dirty="0" err="1" smtClean="0"/>
              <a:t>“зелені”</a:t>
            </a:r>
            <a:r>
              <a:rPr lang="uk-UA" sz="3600" dirty="0" smtClean="0"/>
              <a:t> джерела енергії</a:t>
            </a:r>
            <a:endParaRPr lang="ru-RU" sz="36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2844" y="2357430"/>
            <a:ext cx="6991368" cy="4071966"/>
          </a:xfrm>
        </p:spPr>
        <p:txBody>
          <a:bodyPr>
            <a:normAutofit/>
          </a:bodyPr>
          <a:lstStyle/>
          <a:p>
            <a:r>
              <a:rPr lang="ru-RU" sz="1400" dirty="0" smtClean="0"/>
              <a:t>Тепло </a:t>
            </a:r>
            <a:r>
              <a:rPr lang="ru-RU" sz="1400" dirty="0" err="1" smtClean="0"/>
              <a:t>і</a:t>
            </a:r>
            <a:r>
              <a:rPr lang="ru-RU" sz="1400" dirty="0" smtClean="0"/>
              <a:t> </a:t>
            </a:r>
            <a:r>
              <a:rPr lang="ru-RU" sz="1400" dirty="0" err="1" smtClean="0"/>
              <a:t>світло</a:t>
            </a:r>
            <a:r>
              <a:rPr lang="ru-RU" sz="1400" dirty="0" smtClean="0"/>
              <a:t>. Як без </a:t>
            </a:r>
            <a:r>
              <a:rPr lang="ru-RU" sz="1400" dirty="0" err="1" smtClean="0"/>
              <a:t>цього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жити</a:t>
            </a:r>
            <a:r>
              <a:rPr lang="ru-RU" sz="1400" dirty="0" smtClean="0"/>
              <a:t>? </a:t>
            </a:r>
            <a:br>
              <a:rPr lang="ru-RU" sz="1400" dirty="0" smtClean="0"/>
            </a:br>
            <a:r>
              <a:rPr lang="ru-RU" sz="1400" dirty="0" smtClean="0"/>
              <a:t>Без </a:t>
            </a:r>
            <a:r>
              <a:rPr lang="ru-RU" sz="1400" dirty="0" err="1" smtClean="0"/>
              <a:t>світла</a:t>
            </a:r>
            <a:r>
              <a:rPr lang="ru-RU" sz="1400" dirty="0" smtClean="0"/>
              <a:t> </a:t>
            </a:r>
            <a:r>
              <a:rPr lang="ru-RU" sz="1400" dirty="0" err="1" smtClean="0"/>
              <a:t>і</a:t>
            </a:r>
            <a:r>
              <a:rPr lang="ru-RU" sz="1400" dirty="0" smtClean="0"/>
              <a:t> тепла </a:t>
            </a:r>
            <a:r>
              <a:rPr lang="ru-RU" sz="1400" dirty="0" err="1" smtClean="0"/>
              <a:t>життя</a:t>
            </a:r>
            <a:r>
              <a:rPr lang="ru-RU" sz="1400" dirty="0" smtClean="0"/>
              <a:t> нема. </a:t>
            </a:r>
            <a:br>
              <a:rPr lang="ru-RU" sz="1400" dirty="0" smtClean="0"/>
            </a:br>
            <a:r>
              <a:rPr lang="ru-RU" sz="1400" dirty="0" smtClean="0"/>
              <a:t>І доки буде </a:t>
            </a:r>
            <a:r>
              <a:rPr lang="ru-RU" sz="1400" dirty="0" err="1" smtClean="0"/>
              <a:t>Сонечко</a:t>
            </a:r>
            <a:r>
              <a:rPr lang="ru-RU" sz="1400" dirty="0" smtClean="0"/>
              <a:t> </a:t>
            </a:r>
            <a:r>
              <a:rPr lang="ru-RU" sz="1400" dirty="0" err="1" smtClean="0"/>
              <a:t>світити</a:t>
            </a:r>
            <a:r>
              <a:rPr lang="ru-RU" sz="1400" dirty="0" smtClean="0"/>
              <a:t>,</a:t>
            </a:r>
          </a:p>
          <a:p>
            <a:pPr>
              <a:buNone/>
            </a:pPr>
            <a:r>
              <a:rPr lang="ru-RU" sz="1400" dirty="0" smtClean="0"/>
              <a:t>       Мине  нас холод </a:t>
            </a:r>
            <a:r>
              <a:rPr lang="ru-RU" sz="1400" dirty="0" err="1" smtClean="0"/>
              <a:t>і</a:t>
            </a:r>
            <a:r>
              <a:rPr lang="ru-RU" sz="1400" dirty="0" smtClean="0"/>
              <a:t> страшна </a:t>
            </a:r>
            <a:r>
              <a:rPr lang="ru-RU" sz="1400" dirty="0" err="1" smtClean="0"/>
              <a:t>пітьма</a:t>
            </a:r>
            <a:r>
              <a:rPr lang="ru-RU" sz="1400" dirty="0" smtClean="0"/>
              <a:t>.</a:t>
            </a:r>
          </a:p>
          <a:p>
            <a:pPr>
              <a:buNone/>
            </a:pP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                                                    А вода </a:t>
            </a:r>
            <a:r>
              <a:rPr lang="ru-RU" sz="1400" dirty="0" err="1" smtClean="0"/>
              <a:t>це</a:t>
            </a:r>
            <a:r>
              <a:rPr lang="ru-RU" sz="1400" dirty="0" smtClean="0"/>
              <a:t> </a:t>
            </a:r>
            <a:r>
              <a:rPr lang="ru-RU" sz="1400" dirty="0" err="1" smtClean="0"/>
              <a:t>справжнє</a:t>
            </a:r>
            <a:r>
              <a:rPr lang="ru-RU" sz="1400" dirty="0" smtClean="0"/>
              <a:t> диво!</a:t>
            </a:r>
            <a:br>
              <a:rPr lang="ru-RU" sz="1400" dirty="0" smtClean="0"/>
            </a:br>
            <a:r>
              <a:rPr lang="ru-RU" sz="1400" dirty="0" smtClean="0"/>
              <a:t>                                                    Як </a:t>
            </a:r>
            <a:r>
              <a:rPr lang="ru-RU" sz="1400" dirty="0" err="1" smtClean="0"/>
              <a:t>прожити</a:t>
            </a:r>
            <a:r>
              <a:rPr lang="ru-RU" sz="1400" dirty="0" smtClean="0"/>
              <a:t> без води?</a:t>
            </a:r>
            <a:br>
              <a:rPr lang="ru-RU" sz="1400" dirty="0" smtClean="0"/>
            </a:br>
            <a:r>
              <a:rPr lang="ru-RU" sz="1400" dirty="0" smtClean="0"/>
              <a:t>                                                    З нею ми </a:t>
            </a:r>
            <a:r>
              <a:rPr lang="ru-RU" sz="1400" dirty="0" err="1" smtClean="0"/>
              <a:t>завжди</a:t>
            </a:r>
            <a:r>
              <a:rPr lang="ru-RU" sz="1400" dirty="0" smtClean="0"/>
              <a:t> </a:t>
            </a:r>
            <a:r>
              <a:rPr lang="ru-RU" sz="1400" dirty="0" err="1" smtClean="0"/>
              <a:t>щасливі</a:t>
            </a:r>
            <a:r>
              <a:rPr lang="ru-RU" sz="1400" dirty="0" smtClean="0"/>
              <a:t>,</a:t>
            </a:r>
            <a:br>
              <a:rPr lang="ru-RU" sz="1400" dirty="0" smtClean="0"/>
            </a:br>
            <a:r>
              <a:rPr lang="ru-RU" sz="1400" dirty="0" smtClean="0"/>
              <a:t>                                                    З нею в нас нема </a:t>
            </a:r>
            <a:r>
              <a:rPr lang="ru-RU" sz="1400" dirty="0" err="1" smtClean="0"/>
              <a:t>біди</a:t>
            </a:r>
            <a:r>
              <a:rPr lang="ru-RU" sz="1400" dirty="0" smtClean="0"/>
              <a:t>.</a:t>
            </a:r>
          </a:p>
          <a:p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      А он </a:t>
            </a:r>
            <a:r>
              <a:rPr lang="ru-RU" sz="1400" dirty="0" err="1" smtClean="0"/>
              <a:t>несуть</a:t>
            </a:r>
            <a:r>
              <a:rPr lang="ru-RU" sz="1400" dirty="0" smtClean="0"/>
              <a:t> </a:t>
            </a:r>
            <a:r>
              <a:rPr lang="ru-RU" sz="1400" dirty="0" err="1" smtClean="0"/>
              <a:t>вітри</a:t>
            </a:r>
            <a:r>
              <a:rPr lang="ru-RU" sz="1400" dirty="0" smtClean="0"/>
              <a:t> </a:t>
            </a:r>
            <a:r>
              <a:rPr lang="ru-RU" sz="1400" dirty="0" err="1" smtClean="0"/>
              <a:t>хмаринку</a:t>
            </a:r>
            <a:r>
              <a:rPr lang="ru-RU" sz="1400" dirty="0" smtClean="0"/>
              <a:t> </a:t>
            </a:r>
            <a:r>
              <a:rPr lang="ru-RU" sz="1400" dirty="0" err="1" smtClean="0"/>
              <a:t>білу</a:t>
            </a:r>
            <a:r>
              <a:rPr lang="ru-RU" sz="1400" dirty="0" smtClean="0"/>
              <a:t>,</a:t>
            </a:r>
            <a:br>
              <a:rPr lang="ru-RU" sz="1400" dirty="0" smtClean="0"/>
            </a:br>
            <a:r>
              <a:rPr lang="ru-RU" sz="1400" dirty="0" err="1" smtClean="0"/>
              <a:t>Щоб</a:t>
            </a:r>
            <a:r>
              <a:rPr lang="ru-RU" sz="1400" dirty="0" smtClean="0"/>
              <a:t> </a:t>
            </a:r>
            <a:r>
              <a:rPr lang="ru-RU" sz="1400" dirty="0" err="1" smtClean="0"/>
              <a:t>дощик</a:t>
            </a:r>
            <a:r>
              <a:rPr lang="ru-RU" sz="1400" dirty="0" smtClean="0"/>
              <a:t> на поля </a:t>
            </a:r>
            <a:r>
              <a:rPr lang="ru-RU" sz="1400" dirty="0" err="1" smtClean="0"/>
              <a:t>й</a:t>
            </a:r>
            <a:r>
              <a:rPr lang="ru-RU" sz="1400" dirty="0" smtClean="0"/>
              <a:t> </a:t>
            </a:r>
            <a:r>
              <a:rPr lang="ru-RU" sz="1400" dirty="0" err="1" smtClean="0"/>
              <a:t>ліси</a:t>
            </a:r>
            <a:r>
              <a:rPr lang="ru-RU" sz="1400" dirty="0" smtClean="0"/>
              <a:t> пролить.</a:t>
            </a:r>
            <a:br>
              <a:rPr lang="ru-RU" sz="1400" dirty="0" smtClean="0"/>
            </a:br>
            <a:r>
              <a:rPr lang="ru-RU" sz="1400" dirty="0" smtClean="0"/>
              <a:t>А он у небо пташка </a:t>
            </a:r>
            <a:r>
              <a:rPr lang="ru-RU" sz="1400" dirty="0" err="1" smtClean="0"/>
              <a:t>полетіла</a:t>
            </a:r>
            <a:r>
              <a:rPr lang="ru-RU" sz="1400" dirty="0" smtClean="0"/>
              <a:t>,</a:t>
            </a:r>
            <a:br>
              <a:rPr lang="ru-RU" sz="1400" dirty="0" smtClean="0"/>
            </a:br>
            <a:r>
              <a:rPr lang="ru-RU" sz="1400" dirty="0" smtClean="0"/>
              <a:t>А без </a:t>
            </a:r>
            <a:r>
              <a:rPr lang="ru-RU" sz="1400" dirty="0" err="1" smtClean="0"/>
              <a:t>повітря</a:t>
            </a:r>
            <a:r>
              <a:rPr lang="ru-RU" sz="1400" dirty="0" smtClean="0"/>
              <a:t> як вона </a:t>
            </a:r>
            <a:r>
              <a:rPr lang="ru-RU" sz="1400" dirty="0" err="1" smtClean="0"/>
              <a:t>злетить</a:t>
            </a:r>
            <a:r>
              <a:rPr lang="ru-RU" sz="1400" dirty="0" smtClean="0"/>
              <a:t>?</a:t>
            </a:r>
          </a:p>
          <a:p>
            <a:endParaRPr lang="ru-RU" sz="1400" dirty="0"/>
          </a:p>
        </p:txBody>
      </p:sp>
      <p:pic>
        <p:nvPicPr>
          <p:cNvPr id="4098" name="Picture 2" descr="C:\Users\Косаревич\Desktop\Новая папка (2)\i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357430"/>
            <a:ext cx="3571900" cy="4000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uk-UA" smtClean="0"/>
              <a:t>Енергія може переходити з одного виду в інший</a:t>
            </a:r>
            <a:endParaRPr lang="ru-RU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idx="1"/>
          </p:nvPr>
        </p:nvSpPr>
        <p:spPr>
          <a:xfrm>
            <a:off x="628126" y="1984539"/>
            <a:ext cx="8229600" cy="438912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6143636" y="1928802"/>
            <a:ext cx="207170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Сонячна енергія</a:t>
            </a:r>
          </a:p>
          <a:p>
            <a:pPr algn="ctr"/>
            <a:r>
              <a:rPr lang="uk-UA" sz="1400" dirty="0" smtClean="0"/>
              <a:t>(світло,тепло)</a:t>
            </a:r>
            <a:endParaRPr lang="ru-RU" sz="1400" dirty="0"/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5643570" y="3000372"/>
            <a:ext cx="91440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Вода (рух)</a:t>
            </a:r>
            <a:endParaRPr lang="ru-RU" dirty="0"/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7643834" y="3000372"/>
            <a:ext cx="91440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Вітер (рух)</a:t>
            </a:r>
            <a:endParaRPr lang="ru-RU" dirty="0"/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5643570" y="3857628"/>
            <a:ext cx="2928958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Електроенергія </a:t>
            </a:r>
            <a:endParaRPr lang="ru-RU" dirty="0"/>
          </a:p>
        </p:txBody>
      </p:sp>
      <p:sp>
        <p:nvSpPr>
          <p:cNvPr id="9" name="Округлений прямокутник 8"/>
          <p:cNvSpPr/>
          <p:nvPr/>
        </p:nvSpPr>
        <p:spPr>
          <a:xfrm>
            <a:off x="5214942" y="5072074"/>
            <a:ext cx="914400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Світло</a:t>
            </a:r>
            <a:endParaRPr lang="ru-RU" dirty="0"/>
          </a:p>
        </p:txBody>
      </p:sp>
      <p:sp>
        <p:nvSpPr>
          <p:cNvPr id="10" name="Округлений прямокутник 9"/>
          <p:cNvSpPr/>
          <p:nvPr/>
        </p:nvSpPr>
        <p:spPr>
          <a:xfrm>
            <a:off x="6643702" y="5143512"/>
            <a:ext cx="914400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Тепло</a:t>
            </a:r>
            <a:endParaRPr lang="ru-RU" dirty="0"/>
          </a:p>
        </p:txBody>
      </p:sp>
      <p:sp>
        <p:nvSpPr>
          <p:cNvPr id="11" name="Округлений прямокутник 10"/>
          <p:cNvSpPr/>
          <p:nvPr/>
        </p:nvSpPr>
        <p:spPr>
          <a:xfrm>
            <a:off x="7929586" y="5143512"/>
            <a:ext cx="914400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Рух</a:t>
            </a:r>
            <a:endParaRPr lang="ru-RU" dirty="0"/>
          </a:p>
        </p:txBody>
      </p:sp>
      <p:sp>
        <p:nvSpPr>
          <p:cNvPr id="12" name="Стрілка вниз 11"/>
          <p:cNvSpPr/>
          <p:nvPr/>
        </p:nvSpPr>
        <p:spPr>
          <a:xfrm>
            <a:off x="6357950" y="2786058"/>
            <a:ext cx="48463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ілка вниз 12"/>
          <p:cNvSpPr/>
          <p:nvPr/>
        </p:nvSpPr>
        <p:spPr>
          <a:xfrm>
            <a:off x="7358082" y="2786058"/>
            <a:ext cx="48463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ілка вниз 13"/>
          <p:cNvSpPr/>
          <p:nvPr/>
        </p:nvSpPr>
        <p:spPr>
          <a:xfrm>
            <a:off x="6858016" y="2643182"/>
            <a:ext cx="484632" cy="12144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ілка вниз 14"/>
          <p:cNvSpPr/>
          <p:nvPr/>
        </p:nvSpPr>
        <p:spPr>
          <a:xfrm>
            <a:off x="6858016" y="4429132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ілка вниз 15"/>
          <p:cNvSpPr/>
          <p:nvPr/>
        </p:nvSpPr>
        <p:spPr>
          <a:xfrm>
            <a:off x="5715008" y="4429132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ілка вниз 16"/>
          <p:cNvSpPr/>
          <p:nvPr/>
        </p:nvSpPr>
        <p:spPr>
          <a:xfrm>
            <a:off x="8001024" y="4429132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Вчитель\Desktop\IMG_31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4636"/>
            <a:ext cx="3816424" cy="366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читель\Desktop\IMG_31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4134" y="1772816"/>
            <a:ext cx="3920808" cy="240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err="1" smtClean="0"/>
              <a:t>Використання</a:t>
            </a:r>
            <a:r>
              <a:rPr lang="ru-RU" b="1" dirty="0" smtClean="0"/>
              <a:t> </a:t>
            </a:r>
            <a:r>
              <a:rPr lang="ru-RU" b="1" dirty="0" err="1" smtClean="0"/>
              <a:t>невичерпних</a:t>
            </a:r>
            <a:r>
              <a:rPr lang="ru-RU" b="1" dirty="0" smtClean="0"/>
              <a:t> </a:t>
            </a:r>
            <a:r>
              <a:rPr lang="ru-RU" b="1" dirty="0" err="1" smtClean="0"/>
              <a:t>джерел</a:t>
            </a:r>
            <a:r>
              <a:rPr lang="ru-RU" b="1" dirty="0" smtClean="0"/>
              <a:t> </a:t>
            </a:r>
            <a:r>
              <a:rPr lang="ru-RU" b="1" dirty="0" err="1" smtClean="0"/>
              <a:t>енергії</a:t>
            </a:r>
            <a:r>
              <a:rPr lang="ru-RU" b="1" dirty="0" smtClean="0"/>
              <a:t> </a:t>
            </a:r>
            <a:r>
              <a:rPr lang="ru-RU" b="1" dirty="0" err="1" smtClean="0"/>
              <a:t>дають</a:t>
            </a:r>
            <a:endParaRPr lang="ru-RU" b="1" dirty="0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idx="1"/>
          </p:nvPr>
        </p:nvGraphicFramePr>
        <p:xfrm>
          <a:off x="571472" y="2214554"/>
          <a:ext cx="7643866" cy="3720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38"/>
                <a:gridCol w="4000528"/>
              </a:tblGrid>
              <a:tr h="342002"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Переваги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 smtClean="0"/>
                        <a:t>Недоліки</a:t>
                      </a:r>
                      <a:endParaRPr lang="ru-RU" sz="3200" dirty="0"/>
                    </a:p>
                  </a:txBody>
                  <a:tcPr/>
                </a:tc>
              </a:tr>
              <a:tr h="540004">
                <a:tc>
                  <a:txBody>
                    <a:bodyPr/>
                    <a:lstStyle/>
                    <a:p>
                      <a:r>
                        <a:rPr lang="uk-UA" dirty="0" smtClean="0"/>
                        <a:t>Доступність,</a:t>
                      </a:r>
                      <a:r>
                        <a:rPr lang="uk-UA" baseline="0" dirty="0" smtClean="0"/>
                        <a:t> </a:t>
                      </a:r>
                      <a:r>
                        <a:rPr lang="uk-UA" baseline="0" dirty="0" err="1" smtClean="0"/>
                        <a:t>поновлюваність</a:t>
                      </a:r>
                      <a:r>
                        <a:rPr lang="uk-UA" baseline="0" dirty="0" smtClean="0"/>
                        <a:t>,</a:t>
                      </a:r>
                    </a:p>
                    <a:p>
                      <a:r>
                        <a:rPr lang="uk-UA" baseline="0" dirty="0" smtClean="0"/>
                        <a:t>не забруднює навколишнє</a:t>
                      </a:r>
                    </a:p>
                    <a:p>
                      <a:r>
                        <a:rPr lang="uk-UA" baseline="0" dirty="0" smtClean="0"/>
                        <a:t>середовище.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dirty="0" smtClean="0"/>
                        <a:t>Нестабільність, дорогі сонячні батареї;</a:t>
                      </a:r>
                    </a:p>
                    <a:p>
                      <a:r>
                        <a:rPr lang="uk-UA" sz="1800" dirty="0" smtClean="0"/>
                        <a:t> шум від вітрових станцій;</a:t>
                      </a:r>
                    </a:p>
                    <a:p>
                      <a:r>
                        <a:rPr lang="uk-UA" sz="1800" baseline="0" dirty="0" smtClean="0"/>
                        <a:t> затоплення полів, заболочення луків.</a:t>
                      </a:r>
                      <a:endParaRPr lang="uk-UA" sz="18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70200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0200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12" name="Picture 4" descr="C:\Users\Косаревич\Desktop\Новая папка (2)\i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357694"/>
            <a:ext cx="7786742" cy="23627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Arial Black" pitchFamily="34" charset="0"/>
              </a:rPr>
              <a:t>Причини забруднення води та повітря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2213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dirty="0" smtClean="0"/>
              <a:t>      * побутові відходи;</a:t>
            </a:r>
          </a:p>
          <a:p>
            <a:pPr>
              <a:buNone/>
            </a:pPr>
            <a:r>
              <a:rPr lang="uk-UA" dirty="0" smtClean="0"/>
              <a:t>      * викиди промислових підприємств;</a:t>
            </a:r>
          </a:p>
          <a:p>
            <a:pPr>
              <a:buNone/>
            </a:pPr>
            <a:r>
              <a:rPr lang="uk-UA" dirty="0" smtClean="0"/>
              <a:t>      * автотранспорт;</a:t>
            </a:r>
          </a:p>
          <a:p>
            <a:pPr>
              <a:buNone/>
            </a:pPr>
            <a:r>
              <a:rPr lang="uk-UA" dirty="0" smtClean="0"/>
              <a:t>      * добування та транспортування нафти;</a:t>
            </a:r>
          </a:p>
          <a:p>
            <a:pPr>
              <a:buNone/>
            </a:pPr>
            <a:r>
              <a:rPr lang="uk-UA" dirty="0" smtClean="0"/>
              <a:t>      * лісові пожежі.</a:t>
            </a:r>
            <a:endParaRPr lang="ru-RU" dirty="0"/>
          </a:p>
        </p:txBody>
      </p:sp>
      <p:pic>
        <p:nvPicPr>
          <p:cNvPr id="2050" name="Picture 2" descr="C:\Users\Вчитель\Desktop\IMG_31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000" y="3717033"/>
            <a:ext cx="5652000" cy="316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Заходи по збереженню навколишнього середовища</a:t>
            </a: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935480"/>
            <a:ext cx="4330824" cy="1421512"/>
          </a:xfrm>
        </p:spPr>
        <p:txBody>
          <a:bodyPr>
            <a:normAutofit fontScale="55000" lnSpcReduction="20000"/>
          </a:bodyPr>
          <a:lstStyle/>
          <a:p>
            <a:r>
              <a:rPr lang="uk-UA" dirty="0" smtClean="0"/>
              <a:t>не можна спалювати восени листя;</a:t>
            </a:r>
          </a:p>
          <a:p>
            <a:r>
              <a:rPr lang="uk-UA" dirty="0" smtClean="0"/>
              <a:t>не можна кидати побутові відходи в водойми;</a:t>
            </a:r>
          </a:p>
          <a:p>
            <a:r>
              <a:rPr lang="uk-UA" dirty="0" smtClean="0"/>
              <a:t> треба очищати  викидні гази;</a:t>
            </a:r>
          </a:p>
          <a:p>
            <a:r>
              <a:rPr lang="uk-UA" dirty="0" smtClean="0"/>
              <a:t>запровадити безвідходне виробництво;</a:t>
            </a:r>
          </a:p>
          <a:p>
            <a:r>
              <a:rPr lang="uk-UA" dirty="0" smtClean="0"/>
              <a:t>користуватися тролейбусами, трамваями.</a:t>
            </a: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1026" name="Picture 2" descr="C:\Users\Вчитель\Desktop\IMG_31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06000"/>
            <a:ext cx="5135840" cy="38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mtClean="0"/>
              <a:t>Енергозбережувальні технології</a:t>
            </a: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mtClean="0"/>
              <a:t>заміна ламп на енергозбережувальні;</a:t>
            </a:r>
          </a:p>
          <a:p>
            <a:r>
              <a:rPr lang="uk-UA" smtClean="0"/>
              <a:t>утеплення стін, вікон, дверей у приміщеннях;</a:t>
            </a:r>
          </a:p>
          <a:p>
            <a:r>
              <a:rPr lang="uk-UA" smtClean="0"/>
              <a:t>використання сонячних батарей.</a:t>
            </a:r>
          </a:p>
          <a:p>
            <a:pPr lvl="8"/>
            <a:endParaRPr lang="ru-RU" dirty="0"/>
          </a:p>
        </p:txBody>
      </p:sp>
      <p:pic>
        <p:nvPicPr>
          <p:cNvPr id="3074" name="Picture 2" descr="C:\Users\Вчитель\Desktop\IMG_31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355588"/>
            <a:ext cx="210602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читель\Desktop\IMG_31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3633"/>
            <a:ext cx="3020634" cy="254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Вчитель\Desktop\IMG_31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55588"/>
            <a:ext cx="3168352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Причини зникнення рослин і тварин</a:t>
            </a: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Господарська діяльність людини.</a:t>
            </a:r>
          </a:p>
          <a:p>
            <a:r>
              <a:rPr lang="uk-UA" dirty="0" smtClean="0"/>
              <a:t>Забруднення навколишнього середовища.</a:t>
            </a:r>
          </a:p>
          <a:p>
            <a:r>
              <a:rPr lang="uk-UA" dirty="0" smtClean="0"/>
              <a:t>Лісові пожежі.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Заходи по збереженню живої природи</a:t>
            </a: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Створення:</a:t>
            </a:r>
          </a:p>
          <a:p>
            <a:pPr>
              <a:buNone/>
            </a:pPr>
            <a:r>
              <a:rPr lang="uk-UA" dirty="0" smtClean="0"/>
              <a:t>                    * заповідників,</a:t>
            </a:r>
          </a:p>
          <a:p>
            <a:pPr>
              <a:buNone/>
            </a:pPr>
            <a:r>
              <a:rPr lang="uk-UA" dirty="0" smtClean="0"/>
              <a:t>                    * заказників,</a:t>
            </a:r>
          </a:p>
          <a:p>
            <a:pPr>
              <a:buNone/>
            </a:pPr>
            <a:r>
              <a:rPr lang="uk-UA" dirty="0" smtClean="0"/>
              <a:t>                    * санітарних зон.</a:t>
            </a:r>
          </a:p>
          <a:p>
            <a:pPr>
              <a:buNone/>
            </a:pPr>
            <a:endParaRPr lang="uk-UA" dirty="0" smtClean="0"/>
          </a:p>
          <a:p>
            <a:r>
              <a:rPr lang="uk-UA" dirty="0" smtClean="0"/>
              <a:t>Піклування про диких тварин взимку.</a:t>
            </a:r>
          </a:p>
          <a:p>
            <a:r>
              <a:rPr lang="uk-UA" dirty="0" smtClean="0"/>
              <a:t>Виконання законів про збереження природи.</a:t>
            </a:r>
          </a:p>
          <a:p>
            <a:r>
              <a:rPr lang="uk-UA" dirty="0" smtClean="0"/>
              <a:t>Створення Червоної книги рослин і тварин.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2400" dirty="0" smtClean="0"/>
              <a:t>Давайте будем все </a:t>
            </a:r>
            <a:r>
              <a:rPr lang="ru-RU" sz="2400" dirty="0" err="1" smtClean="0"/>
              <a:t>оберігати</a:t>
            </a:r>
            <a:r>
              <a:rPr lang="ru-RU" sz="2400" dirty="0" smtClean="0"/>
              <a:t>:</a:t>
            </a:r>
            <a:br>
              <a:rPr lang="ru-RU" sz="2400" dirty="0" smtClean="0"/>
            </a:br>
            <a:r>
              <a:rPr lang="ru-RU" sz="2400" dirty="0" err="1" smtClean="0"/>
              <a:t>Джерела</a:t>
            </a:r>
            <a:r>
              <a:rPr lang="ru-RU" sz="2400" dirty="0" smtClean="0"/>
              <a:t>, </a:t>
            </a:r>
            <a:r>
              <a:rPr lang="ru-RU" sz="2400" dirty="0" err="1" smtClean="0"/>
              <a:t>ріки</a:t>
            </a:r>
            <a:r>
              <a:rPr lang="ru-RU" sz="2400" dirty="0" smtClean="0"/>
              <a:t>, </a:t>
            </a:r>
            <a:r>
              <a:rPr lang="ru-RU" sz="2400" dirty="0" err="1" smtClean="0"/>
              <a:t>квіточки</a:t>
            </a:r>
            <a:r>
              <a:rPr lang="ru-RU" sz="2400" dirty="0" smtClean="0"/>
              <a:t> </a:t>
            </a:r>
            <a:r>
              <a:rPr lang="ru-RU" sz="2400" dirty="0" err="1" smtClean="0"/>
              <a:t>малі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 smtClean="0"/>
              <a:t>Любить </a:t>
            </a:r>
            <a:r>
              <a:rPr lang="ru-RU" sz="2400" dirty="0" err="1" smtClean="0"/>
              <a:t>всім</a:t>
            </a:r>
            <a:r>
              <a:rPr lang="ru-RU" sz="2400" dirty="0" smtClean="0"/>
              <a:t> </a:t>
            </a:r>
            <a:r>
              <a:rPr lang="ru-RU" sz="2400" dirty="0" err="1" smtClean="0"/>
              <a:t>серцем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завжди</a:t>
            </a:r>
            <a:r>
              <a:rPr lang="ru-RU" sz="2400" dirty="0" smtClean="0"/>
              <a:t> </a:t>
            </a:r>
            <a:r>
              <a:rPr lang="ru-RU" sz="2400" dirty="0" err="1" smtClean="0"/>
              <a:t>пам’ятати</a:t>
            </a:r>
            <a:r>
              <a:rPr lang="ru-RU" sz="2400" dirty="0" smtClean="0"/>
              <a:t>,</a:t>
            </a:r>
            <a:br>
              <a:rPr lang="ru-RU" sz="2400" dirty="0" smtClean="0"/>
            </a:br>
            <a:r>
              <a:rPr lang="ru-RU" sz="2400" dirty="0" err="1" smtClean="0"/>
              <a:t>Що</a:t>
            </a:r>
            <a:r>
              <a:rPr lang="ru-RU" sz="2400" dirty="0" smtClean="0"/>
              <a:t> ми </a:t>
            </a:r>
            <a:r>
              <a:rPr lang="ru-RU" sz="2400" dirty="0" err="1" smtClean="0"/>
              <a:t>є</a:t>
            </a:r>
            <a:r>
              <a:rPr lang="ru-RU" sz="2400" dirty="0" smtClean="0"/>
              <a:t> </a:t>
            </a:r>
            <a:r>
              <a:rPr lang="ru-RU" sz="2400" dirty="0" err="1" smtClean="0"/>
              <a:t>часточка</a:t>
            </a:r>
            <a:r>
              <a:rPr lang="ru-RU" sz="2400" dirty="0" smtClean="0"/>
              <a:t> </a:t>
            </a:r>
            <a:r>
              <a:rPr lang="ru-RU" sz="2400" dirty="0" err="1" smtClean="0"/>
              <a:t>природи</a:t>
            </a:r>
            <a:r>
              <a:rPr lang="ru-RU" sz="2400" dirty="0" smtClean="0"/>
              <a:t> на </a:t>
            </a:r>
            <a:r>
              <a:rPr lang="ru-RU" sz="2400" dirty="0" err="1" smtClean="0"/>
              <a:t>Землі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2050" name="Picture 2" descr="C:\Users\Вчитель\Desktop\IMG_31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40371" y="2048682"/>
            <a:ext cx="5229202" cy="438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читель\Desktop\IMG_31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0"/>
            <a:ext cx="417587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Вчитель\Desktop\IMG_31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365105"/>
            <a:ext cx="4175870" cy="251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ік">
  <a:themeElements>
    <a:clrScheme name="Поті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і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і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320</TotalTime>
  <Words>349</Words>
  <Application>Microsoft Office PowerPoint</Application>
  <PresentationFormat>Екран (4:3)</PresentationFormat>
  <Paragraphs>91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3" baseType="lpstr">
      <vt:lpstr>Потік</vt:lpstr>
      <vt:lpstr>Звіт про роботу над        проектом “ Захисти природу”         </vt:lpstr>
      <vt:lpstr>Людина частина Всесвіту. Ми прийшли на Землю щоб: </vt:lpstr>
      <vt:lpstr>  </vt:lpstr>
      <vt:lpstr>Сонце,вітер (рух повітря), вода- не тільки природні чинники здоров `я, а й невичерпні, “зелені” джерела енергії</vt:lpstr>
      <vt:lpstr> Енергія може переходити з одного виду в інший</vt:lpstr>
      <vt:lpstr> Використання невичерпних джерел енергії дають</vt:lpstr>
      <vt:lpstr>Причини забруднення води та повітря</vt:lpstr>
      <vt:lpstr>Заходи по збереженню навколишнього середовища</vt:lpstr>
      <vt:lpstr>Енергозбережувальні технології</vt:lpstr>
      <vt:lpstr>Причини зникнення рослин і тварин</vt:lpstr>
      <vt:lpstr>Заходи по збереженню живої природи</vt:lpstr>
      <vt:lpstr>Давайте будем все оберігати: Джерела, ріки, квіточки малі. Любить всім серцем й завжди пам’ятати, Що ми є часточка природи на Землі.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Вареники</dc:title>
  <dc:creator>Косаревич</dc:creator>
  <cp:lastModifiedBy>Косаревич</cp:lastModifiedBy>
  <cp:revision>39</cp:revision>
  <dcterms:created xsi:type="dcterms:W3CDTF">2014-10-22T16:19:10Z</dcterms:created>
  <dcterms:modified xsi:type="dcterms:W3CDTF">2015-03-16T19:23:54Z</dcterms:modified>
</cp:coreProperties>
</file>