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58" r:id="rId6"/>
    <p:sldId id="286" r:id="rId7"/>
    <p:sldId id="263" r:id="rId8"/>
    <p:sldId id="264" r:id="rId9"/>
    <p:sldId id="265" r:id="rId10"/>
    <p:sldId id="266" r:id="rId11"/>
    <p:sldId id="259" r:id="rId12"/>
    <p:sldId id="287" r:id="rId13"/>
    <p:sldId id="288" r:id="rId14"/>
    <p:sldId id="267" r:id="rId15"/>
    <p:sldId id="268" r:id="rId16"/>
    <p:sldId id="269" r:id="rId17"/>
    <p:sldId id="270" r:id="rId18"/>
    <p:sldId id="271" r:id="rId19"/>
    <p:sldId id="272" r:id="rId20"/>
    <p:sldId id="260" r:id="rId21"/>
    <p:sldId id="289" r:id="rId22"/>
    <p:sldId id="290" r:id="rId23"/>
    <p:sldId id="291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73" r:id="rId33"/>
    <p:sldId id="274" r:id="rId34"/>
    <p:sldId id="275" r:id="rId35"/>
    <p:sldId id="276" r:id="rId36"/>
    <p:sldId id="277" r:id="rId37"/>
  </p:sldIdLst>
  <p:sldSz cx="9144000" cy="6858000" type="screen4x3"/>
  <p:notesSz cx="6858000" cy="9144000"/>
  <p:embeddedFontLst>
    <p:embeddedFont>
      <p:font typeface="Lucida Sans Unicode" pitchFamily="34" charset="0"/>
      <p:regular r:id="rId38"/>
    </p:embeddedFont>
    <p:embeddedFont>
      <p:font typeface="Wingdings 3" pitchFamily="18" charset="2"/>
      <p:regular r:id="rId39"/>
    </p:embeddedFont>
    <p:embeddedFont>
      <p:font typeface="Verdana" pitchFamily="34" charset="0"/>
      <p:regular r:id="rId40"/>
      <p:bold r:id="rId41"/>
      <p:italic r:id="rId42"/>
      <p:boldItalic r:id="rId43"/>
    </p:embeddedFont>
    <p:embeddedFont>
      <p:font typeface="Wingdings 2" pitchFamily="18" charset="2"/>
      <p:regular r:id="rId44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BC3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19D9B4-B598-4989-B797-03804A34CDEA}" type="datetimeFigureOut">
              <a:rPr lang="uk-UA" smtClean="0"/>
              <a:pPr/>
              <a:t>20.02.2017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7D40025-5EB3-443E-A0AF-256DD432544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829761"/>
          </a:xfrm>
        </p:spPr>
        <p:txBody>
          <a:bodyPr/>
          <a:lstStyle/>
          <a:p>
            <a:pPr algn="ctr"/>
            <a:r>
              <a:rPr lang="uk-UA" dirty="0" smtClean="0"/>
              <a:t>Тестові завдання</a:t>
            </a:r>
            <a:endParaRPr lang="uk-UA" dirty="0"/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796136" y="3068960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Розпочати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У якому рядку записано приклад</a:t>
            </a:r>
          </a:p>
          <a:p>
            <a:pPr algn="ctr"/>
            <a:r>
              <a:rPr lang="uk-UA" sz="2800" b="1" dirty="0" smtClean="0"/>
              <a:t>із діленим 150?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150 - 5</a:t>
            </a:r>
            <a:endParaRPr lang="uk-UA" b="1" dirty="0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150 : 5</a:t>
            </a:r>
            <a:endParaRPr lang="uk-UA" b="1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150 • 5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У якому рядку записано приклад</a:t>
            </a:r>
          </a:p>
          <a:p>
            <a:pPr algn="ctr"/>
            <a:r>
              <a:rPr lang="uk-UA" sz="2800" b="1" dirty="0" smtClean="0"/>
              <a:t>із діленим 150?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150 - 5</a:t>
            </a:r>
            <a:endParaRPr lang="uk-UA" b="1" dirty="0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150 : 5</a:t>
            </a:r>
            <a:endParaRPr lang="uk-UA" b="1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150 • 5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У якому рядку записано приклад</a:t>
            </a:r>
          </a:p>
          <a:p>
            <a:pPr algn="ctr"/>
            <a:r>
              <a:rPr lang="uk-UA" sz="2800" b="1" dirty="0" smtClean="0"/>
              <a:t>із діленим 150?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150 - 5</a:t>
            </a:r>
            <a:endParaRPr lang="uk-UA" b="1" dirty="0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150 : 5</a:t>
            </a:r>
            <a:endParaRPr lang="uk-UA" b="1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150 • 5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Числа при множенні називаються: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множник, </a:t>
            </a:r>
            <a:r>
              <a:rPr lang="uk-UA" b="1" dirty="0" err="1" smtClean="0"/>
              <a:t>множник</a:t>
            </a:r>
            <a:r>
              <a:rPr lang="uk-UA" b="1" dirty="0" smtClean="0"/>
              <a:t>, добуток;</a:t>
            </a:r>
            <a:endParaRPr lang="uk-UA" b="1" dirty="0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ділене, множник, частка;</a:t>
            </a:r>
            <a:endParaRPr lang="uk-UA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доданок, </a:t>
            </a:r>
            <a:r>
              <a:rPr lang="uk-UA" b="1" dirty="0" err="1" smtClean="0"/>
              <a:t>доданок</a:t>
            </a:r>
            <a:r>
              <a:rPr lang="uk-UA" b="1" dirty="0" smtClean="0"/>
              <a:t>, сума;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Яке число є </a:t>
            </a:r>
            <a:r>
              <a:rPr lang="uk-UA" sz="2800" b="1" dirty="0" err="1" smtClean="0"/>
              <a:t>розв</a:t>
            </a:r>
            <a:r>
              <a:rPr lang="en-US" sz="2800" b="1" dirty="0" smtClean="0"/>
              <a:t>’</a:t>
            </a:r>
            <a:r>
              <a:rPr lang="uk-UA" sz="2800" b="1" dirty="0" err="1" smtClean="0"/>
              <a:t>язком</a:t>
            </a:r>
            <a:r>
              <a:rPr lang="uk-UA" sz="2800" b="1" dirty="0" smtClean="0"/>
              <a:t> рівняння</a:t>
            </a:r>
          </a:p>
          <a:p>
            <a:pPr algn="ctr"/>
            <a:r>
              <a:rPr lang="uk-UA" sz="2800" b="1" dirty="0" smtClean="0"/>
              <a:t>х • 2 = 180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182</a:t>
            </a:r>
            <a:endParaRPr lang="uk-UA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360</a:t>
            </a:r>
            <a:endParaRPr lang="uk-UA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90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Яке число є </a:t>
            </a:r>
            <a:r>
              <a:rPr lang="uk-UA" sz="2800" b="1" dirty="0" err="1" smtClean="0"/>
              <a:t>розв</a:t>
            </a:r>
            <a:r>
              <a:rPr lang="en-US" sz="2800" b="1" dirty="0" smtClean="0"/>
              <a:t>’</a:t>
            </a:r>
            <a:r>
              <a:rPr lang="uk-UA" sz="2800" b="1" dirty="0" err="1" smtClean="0"/>
              <a:t>язком</a:t>
            </a:r>
            <a:r>
              <a:rPr lang="uk-UA" sz="2800" b="1" dirty="0" smtClean="0"/>
              <a:t> рівняння</a:t>
            </a:r>
          </a:p>
          <a:p>
            <a:pPr algn="ctr"/>
            <a:r>
              <a:rPr lang="uk-UA" sz="2800" b="1" dirty="0" smtClean="0"/>
              <a:t>х • 2 = 180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182</a:t>
            </a:r>
            <a:endParaRPr lang="uk-UA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360</a:t>
            </a:r>
            <a:endParaRPr lang="uk-UA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90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Яке число є </a:t>
            </a:r>
            <a:r>
              <a:rPr lang="uk-UA" sz="2800" b="1" dirty="0" err="1" smtClean="0"/>
              <a:t>розв</a:t>
            </a:r>
            <a:r>
              <a:rPr lang="en-US" sz="2800" b="1" dirty="0" smtClean="0"/>
              <a:t>’</a:t>
            </a:r>
            <a:r>
              <a:rPr lang="uk-UA" sz="2800" b="1" dirty="0" err="1" smtClean="0"/>
              <a:t>язком</a:t>
            </a:r>
            <a:r>
              <a:rPr lang="uk-UA" sz="2800" b="1" dirty="0" smtClean="0"/>
              <a:t> рівняння</a:t>
            </a:r>
          </a:p>
          <a:p>
            <a:pPr algn="ctr"/>
            <a:r>
              <a:rPr lang="uk-UA" sz="2800" b="1" dirty="0" smtClean="0"/>
              <a:t>х • 2 = 180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182</a:t>
            </a:r>
            <a:endParaRPr lang="uk-UA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360</a:t>
            </a:r>
            <a:endParaRPr lang="uk-UA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90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Яке число є </a:t>
            </a:r>
            <a:r>
              <a:rPr lang="uk-UA" sz="2800" b="1" dirty="0" err="1" smtClean="0"/>
              <a:t>розв</a:t>
            </a:r>
            <a:r>
              <a:rPr lang="en-US" sz="2800" b="1" dirty="0" smtClean="0"/>
              <a:t>’</a:t>
            </a:r>
            <a:r>
              <a:rPr lang="uk-UA" sz="2800" b="1" dirty="0" err="1" smtClean="0"/>
              <a:t>язком</a:t>
            </a:r>
            <a:r>
              <a:rPr lang="uk-UA" sz="2800" b="1" dirty="0" smtClean="0"/>
              <a:t> рівняння</a:t>
            </a:r>
          </a:p>
          <a:p>
            <a:pPr algn="ctr"/>
            <a:r>
              <a:rPr lang="uk-UA" sz="2800" b="1" dirty="0" smtClean="0"/>
              <a:t>х • 2 = 180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182</a:t>
            </a:r>
            <a:endParaRPr lang="uk-UA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360</a:t>
            </a:r>
            <a:endParaRPr lang="uk-UA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90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467544" y="332656"/>
            <a:ext cx="8064896" cy="51845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Тестування завершено.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Твій результат: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</a:rPr>
              <a:t>4 правильні відповіді із 4 можливих.</a:t>
            </a:r>
          </a:p>
          <a:p>
            <a:pPr algn="ctr"/>
            <a:r>
              <a:rPr lang="uk-UA" sz="2800" b="1" dirty="0" smtClean="0"/>
              <a:t>Молодець!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Повідом результат вчителю.</a:t>
            </a: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467544" y="332656"/>
            <a:ext cx="8064896" cy="51845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Тестування завершено.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Твій результат: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</a:rPr>
              <a:t>3 правильні відповіді із 4 можливих.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Повідом результат вчителю.</a:t>
            </a: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467544" y="332656"/>
            <a:ext cx="8064896" cy="51845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Тестування завершено.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Твій результат: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</a:rPr>
              <a:t>2 правильні відповіді із 4 можливих.</a:t>
            </a:r>
          </a:p>
          <a:p>
            <a:pPr algn="ctr"/>
            <a:r>
              <a:rPr lang="uk-UA" sz="2800" b="1" dirty="0" smtClean="0"/>
              <a:t>Молодець!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Повідом результат вчителю.</a:t>
            </a: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467544" y="332656"/>
            <a:ext cx="8064896" cy="51845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Тестування завершено.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Твій результат: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</a:rPr>
              <a:t>1 правильна відповідь із 4 можливих.</a:t>
            </a:r>
          </a:p>
          <a:p>
            <a:pPr algn="ctr"/>
            <a:r>
              <a:rPr lang="uk-UA" sz="2800" b="1" dirty="0" smtClean="0"/>
              <a:t>Молодець!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Повідом результат вчителю.</a:t>
            </a: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323528" y="332656"/>
            <a:ext cx="8424936" cy="51845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Тестування завершено.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Твій результат: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</a:rPr>
              <a:t>0 правильних відповідей із 4 можливих.</a:t>
            </a:r>
          </a:p>
          <a:p>
            <a:pPr algn="ctr"/>
            <a:r>
              <a:rPr lang="uk-UA" sz="2800" b="1" dirty="0" smtClean="0"/>
              <a:t>Молодець!</a:t>
            </a:r>
          </a:p>
          <a:p>
            <a:pPr algn="ctr"/>
            <a:endParaRPr lang="uk-UA" sz="2800" b="1" dirty="0" smtClean="0"/>
          </a:p>
          <a:p>
            <a:pPr algn="ctr"/>
            <a:r>
              <a:rPr lang="uk-UA" sz="2800" b="1" dirty="0" smtClean="0"/>
              <a:t>Повідом результат вчителю.</a:t>
            </a: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Числа при діленні називаються: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ділене, множник, частка;</a:t>
            </a:r>
            <a:endParaRPr lang="uk-UA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зменшуване, від</a:t>
            </a:r>
            <a:r>
              <a:rPr lang="en-US" b="1" dirty="0" smtClean="0"/>
              <a:t>’</a:t>
            </a:r>
            <a:r>
              <a:rPr lang="uk-UA" b="1" dirty="0" err="1" smtClean="0"/>
              <a:t>ємник</a:t>
            </a:r>
            <a:r>
              <a:rPr lang="uk-UA" b="1" dirty="0" smtClean="0"/>
              <a:t>, різниця;</a:t>
            </a:r>
            <a:endParaRPr lang="uk-UA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ділене, дільник, частка;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Вибери правильну відповідь</a:t>
            </a:r>
            <a:endParaRPr lang="uk-UA" sz="32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1700808"/>
            <a:ext cx="7920880" cy="2088232"/>
          </a:xfrm>
          <a:prstGeom prst="horizontalScroll">
            <a:avLst>
              <a:gd name="adj" fmla="val 138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Числа при діленні називаються:</a:t>
            </a:r>
            <a:endParaRPr lang="uk-UA" sz="2800" b="1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971600" y="4149080"/>
            <a:ext cx="7344816" cy="504056"/>
          </a:xfrm>
          <a:prstGeom prst="rect">
            <a:avLst/>
          </a:prstGeom>
          <a:solidFill>
            <a:srgbClr val="7ABC32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а) ділене, множник, частка;</a:t>
            </a:r>
            <a:endParaRPr lang="uk-UA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71600" y="4797152"/>
            <a:ext cx="734481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б) зменшуване, від</a:t>
            </a:r>
            <a:r>
              <a:rPr lang="en-US" b="1" dirty="0" smtClean="0"/>
              <a:t>’</a:t>
            </a:r>
            <a:r>
              <a:rPr lang="uk-UA" b="1" dirty="0" err="1" smtClean="0"/>
              <a:t>ємник</a:t>
            </a:r>
            <a:r>
              <a:rPr lang="uk-UA" b="1" dirty="0" smtClean="0"/>
              <a:t>, різниця;</a:t>
            </a:r>
            <a:endParaRPr lang="uk-UA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971600" y="5445224"/>
            <a:ext cx="734481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в</a:t>
            </a:r>
            <a:r>
              <a:rPr lang="uk-UA" b="1" dirty="0" smtClean="0"/>
              <a:t>) ділене, дільник, частка;</a:t>
            </a:r>
            <a:endParaRPr lang="uk-UA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Правильно,</a:t>
            </a:r>
          </a:p>
          <a:p>
            <a:pPr algn="ctr"/>
            <a:r>
              <a:rPr lang="uk-UA" sz="4400" b="1" dirty="0" smtClean="0"/>
              <a:t>молодець!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827584" y="1196752"/>
            <a:ext cx="7488832" cy="2808312"/>
          </a:xfrm>
          <a:prstGeom prst="ribbon">
            <a:avLst>
              <a:gd name="adj1" fmla="val 16667"/>
              <a:gd name="adj2" fmla="val 584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На жаль,</a:t>
            </a:r>
          </a:p>
          <a:p>
            <a:pPr algn="ctr"/>
            <a:r>
              <a:rPr lang="uk-UA" sz="4400" b="1" dirty="0" smtClean="0"/>
              <a:t>неправильно.</a:t>
            </a:r>
            <a:endParaRPr lang="uk-UA" sz="4400" b="1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5292080" y="4437112"/>
            <a:ext cx="302433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Далі</a:t>
            </a:r>
            <a:endParaRPr lang="uk-UA" sz="3200" b="1" dirty="0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88</TotalTime>
  <Words>483</Words>
  <Application>Microsoft Office PowerPoint</Application>
  <PresentationFormat>Экран (4:3)</PresentationFormat>
  <Paragraphs>153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Lucida Sans Unicode</vt:lpstr>
      <vt:lpstr>Wingdings 3</vt:lpstr>
      <vt:lpstr>Verdana</vt:lpstr>
      <vt:lpstr>Wingdings 2</vt:lpstr>
      <vt:lpstr>Открытая</vt:lpstr>
      <vt:lpstr>Тестові завдання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Тестові завдання</dc:title>
  <dc:creator>Nikola</dc:creator>
  <cp:lastModifiedBy>Nikola</cp:lastModifiedBy>
  <cp:revision>21</cp:revision>
  <dcterms:created xsi:type="dcterms:W3CDTF">2017-02-15T07:28:23Z</dcterms:created>
  <dcterms:modified xsi:type="dcterms:W3CDTF">2017-02-20T05:36:56Z</dcterms:modified>
</cp:coreProperties>
</file>