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Default Extension="fntdata" ContentType="application/x-fontdata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8" r:id="rId2"/>
    <p:sldId id="260" r:id="rId3"/>
    <p:sldId id="281" r:id="rId4"/>
    <p:sldId id="282" r:id="rId5"/>
    <p:sldId id="270" r:id="rId6"/>
    <p:sldId id="256" r:id="rId7"/>
    <p:sldId id="271" r:id="rId8"/>
    <p:sldId id="261" r:id="rId9"/>
    <p:sldId id="272" r:id="rId10"/>
    <p:sldId id="257" r:id="rId11"/>
    <p:sldId id="289" r:id="rId12"/>
    <p:sldId id="292" r:id="rId13"/>
    <p:sldId id="290" r:id="rId14"/>
    <p:sldId id="287" r:id="rId15"/>
    <p:sldId id="288" r:id="rId16"/>
    <p:sldId id="293" r:id="rId17"/>
    <p:sldId id="291" r:id="rId18"/>
    <p:sldId id="262" r:id="rId19"/>
    <p:sldId id="273" r:id="rId20"/>
    <p:sldId id="263" r:id="rId21"/>
    <p:sldId id="274" r:id="rId22"/>
    <p:sldId id="264" r:id="rId23"/>
    <p:sldId id="275" r:id="rId24"/>
    <p:sldId id="283" r:id="rId25"/>
    <p:sldId id="294" r:id="rId26"/>
    <p:sldId id="265" r:id="rId27"/>
    <p:sldId id="276" r:id="rId28"/>
    <p:sldId id="266" r:id="rId29"/>
    <p:sldId id="277" r:id="rId30"/>
    <p:sldId id="284" r:id="rId31"/>
    <p:sldId id="285" r:id="rId32"/>
    <p:sldId id="267" r:id="rId33"/>
    <p:sldId id="278" r:id="rId34"/>
    <p:sldId id="268" r:id="rId35"/>
    <p:sldId id="279" r:id="rId36"/>
    <p:sldId id="269" r:id="rId37"/>
    <p:sldId id="280" r:id="rId38"/>
    <p:sldId id="286" r:id="rId39"/>
  </p:sldIdLst>
  <p:sldSz cx="9144000" cy="6858000" type="screen4x3"/>
  <p:notesSz cx="6858000" cy="9144000"/>
  <p:embeddedFontLst>
    <p:embeddedFont>
      <p:font typeface="Calibri" pitchFamily="34" charset="0"/>
      <p:regular r:id="rId40"/>
      <p:bold r:id="rId41"/>
      <p:italic r:id="rId42"/>
      <p:boldItalic r:id="rId43"/>
    </p:embeddedFont>
    <p:embeddedFont>
      <p:font typeface="CyrillicOld" pitchFamily="2" charset="0"/>
      <p:bold r:id="rId44"/>
    </p:embeddedFont>
  </p:embeddedFontLst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5D8A"/>
    <a:srgbClr val="4F81BD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7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3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4.fntdata"/><Relationship Id="rId48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D9E0FC-7234-4297-9993-85CFC505F42B}" type="doc">
      <dgm:prSet loTypeId="urn:microsoft.com/office/officeart/2005/8/layout/process4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uk-UA"/>
        </a:p>
      </dgm:t>
    </dgm:pt>
    <dgm:pt modelId="{5D1509CC-DEB9-47F0-95A2-4D2C671A11A7}">
      <dgm:prSet phldrT="[Текст]"/>
      <dgm:spPr/>
      <dgm:t>
        <a:bodyPr/>
        <a:lstStyle/>
        <a:p>
          <a:r>
            <a:rPr lang="uk-UA" b="1" dirty="0" smtClean="0"/>
            <a:t>Полк – 500 козаків</a:t>
          </a:r>
          <a:endParaRPr lang="uk-UA" b="1" dirty="0"/>
        </a:p>
      </dgm:t>
    </dgm:pt>
    <dgm:pt modelId="{7733FCEE-F666-4F4B-B3D4-BBABC7E2ECE7}" type="parTrans" cxnId="{2B3DC93A-936A-4963-9352-6F5219C2171D}">
      <dgm:prSet/>
      <dgm:spPr/>
      <dgm:t>
        <a:bodyPr/>
        <a:lstStyle/>
        <a:p>
          <a:endParaRPr lang="uk-UA"/>
        </a:p>
      </dgm:t>
    </dgm:pt>
    <dgm:pt modelId="{D9EDE76E-F75E-4556-B5A9-0B7489D433DE}" type="sibTrans" cxnId="{2B3DC93A-936A-4963-9352-6F5219C2171D}">
      <dgm:prSet/>
      <dgm:spPr/>
      <dgm:t>
        <a:bodyPr/>
        <a:lstStyle/>
        <a:p>
          <a:endParaRPr lang="uk-UA"/>
        </a:p>
      </dgm:t>
    </dgm:pt>
    <dgm:pt modelId="{746225AF-7792-472B-A081-4C93EDE49B92}">
      <dgm:prSet phldrT="[Текст]"/>
      <dgm:spPr>
        <a:solidFill>
          <a:schemeClr val="accent6"/>
        </a:solidFill>
      </dgm:spPr>
      <dgm:t>
        <a:bodyPr/>
        <a:lstStyle/>
        <a:p>
          <a:r>
            <a:rPr lang="uk-UA" b="1" dirty="0" smtClean="0"/>
            <a:t>Сотня – 100 козаків</a:t>
          </a:r>
          <a:endParaRPr lang="uk-UA" b="1" dirty="0"/>
        </a:p>
      </dgm:t>
    </dgm:pt>
    <dgm:pt modelId="{24FB6530-0E0E-4F21-9D80-179F0CF2C080}" type="parTrans" cxnId="{B841D80E-BC06-4D49-8E36-0CE7D426281C}">
      <dgm:prSet/>
      <dgm:spPr/>
      <dgm:t>
        <a:bodyPr/>
        <a:lstStyle/>
        <a:p>
          <a:endParaRPr lang="uk-UA"/>
        </a:p>
      </dgm:t>
    </dgm:pt>
    <dgm:pt modelId="{3FDA1B40-F012-4903-9CDE-AC688AB0C50F}" type="sibTrans" cxnId="{B841D80E-BC06-4D49-8E36-0CE7D426281C}">
      <dgm:prSet/>
      <dgm:spPr/>
      <dgm:t>
        <a:bodyPr/>
        <a:lstStyle/>
        <a:p>
          <a:endParaRPr lang="uk-UA"/>
        </a:p>
      </dgm:t>
    </dgm:pt>
    <dgm:pt modelId="{B26323A1-F5B6-450C-A432-64A0EEC0750C}">
      <dgm:prSet phldrT="[Текст]"/>
      <dgm:spPr/>
      <dgm:t>
        <a:bodyPr/>
        <a:lstStyle/>
        <a:p>
          <a:r>
            <a:rPr lang="uk-UA" b="1" dirty="0" smtClean="0"/>
            <a:t>Курінь – 10 козаків</a:t>
          </a:r>
          <a:endParaRPr lang="uk-UA" b="1" dirty="0"/>
        </a:p>
      </dgm:t>
    </dgm:pt>
    <dgm:pt modelId="{1C0562E7-37B0-41E5-A511-EC6F19CFB95A}" type="parTrans" cxnId="{4E310875-F264-452B-B77F-E356FF26F13E}">
      <dgm:prSet/>
      <dgm:spPr/>
      <dgm:t>
        <a:bodyPr/>
        <a:lstStyle/>
        <a:p>
          <a:endParaRPr lang="uk-UA"/>
        </a:p>
      </dgm:t>
    </dgm:pt>
    <dgm:pt modelId="{3E840E1E-3D93-4469-A6FE-908ACC590453}" type="sibTrans" cxnId="{4E310875-F264-452B-B77F-E356FF26F13E}">
      <dgm:prSet/>
      <dgm:spPr/>
      <dgm:t>
        <a:bodyPr/>
        <a:lstStyle/>
        <a:p>
          <a:endParaRPr lang="uk-UA"/>
        </a:p>
      </dgm:t>
    </dgm:pt>
    <dgm:pt modelId="{6F847B37-1D9F-4FFB-8520-056D1AB7C74C}" type="pres">
      <dgm:prSet presAssocID="{2DD9E0FC-7234-4297-9993-85CFC505F42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4008C079-0A18-4FDF-AA17-C6EE8522F6E2}" type="pres">
      <dgm:prSet presAssocID="{B26323A1-F5B6-450C-A432-64A0EEC0750C}" presName="boxAndChildren" presStyleCnt="0"/>
      <dgm:spPr/>
    </dgm:pt>
    <dgm:pt modelId="{5E70EE5D-E522-4A6B-9364-6E478C80512C}" type="pres">
      <dgm:prSet presAssocID="{B26323A1-F5B6-450C-A432-64A0EEC0750C}" presName="parentTextBox" presStyleLbl="node1" presStyleIdx="0" presStyleCnt="3"/>
      <dgm:spPr/>
      <dgm:t>
        <a:bodyPr/>
        <a:lstStyle/>
        <a:p>
          <a:endParaRPr lang="uk-UA"/>
        </a:p>
      </dgm:t>
    </dgm:pt>
    <dgm:pt modelId="{F6E1AA0B-2A82-46B6-84B4-439CA98530C3}" type="pres">
      <dgm:prSet presAssocID="{3FDA1B40-F012-4903-9CDE-AC688AB0C50F}" presName="sp" presStyleCnt="0"/>
      <dgm:spPr/>
    </dgm:pt>
    <dgm:pt modelId="{115C6401-96AE-4990-B64E-AA1356046392}" type="pres">
      <dgm:prSet presAssocID="{746225AF-7792-472B-A081-4C93EDE49B92}" presName="arrowAndChildren" presStyleCnt="0"/>
      <dgm:spPr/>
    </dgm:pt>
    <dgm:pt modelId="{1EA9897A-3650-4B8C-9DA5-EA6C920F73D8}" type="pres">
      <dgm:prSet presAssocID="{746225AF-7792-472B-A081-4C93EDE49B92}" presName="parentTextArrow" presStyleLbl="node1" presStyleIdx="1" presStyleCnt="3"/>
      <dgm:spPr/>
      <dgm:t>
        <a:bodyPr/>
        <a:lstStyle/>
        <a:p>
          <a:endParaRPr lang="uk-UA"/>
        </a:p>
      </dgm:t>
    </dgm:pt>
    <dgm:pt modelId="{26116DC7-E065-40E4-B904-5E9A1B46C1D8}" type="pres">
      <dgm:prSet presAssocID="{D9EDE76E-F75E-4556-B5A9-0B7489D433DE}" presName="sp" presStyleCnt="0"/>
      <dgm:spPr/>
    </dgm:pt>
    <dgm:pt modelId="{6C2E5064-A60D-44E6-BC33-6AB33A88E670}" type="pres">
      <dgm:prSet presAssocID="{5D1509CC-DEB9-47F0-95A2-4D2C671A11A7}" presName="arrowAndChildren" presStyleCnt="0"/>
      <dgm:spPr/>
    </dgm:pt>
    <dgm:pt modelId="{BB872311-84D8-484B-8969-D3E752EAA39C}" type="pres">
      <dgm:prSet presAssocID="{5D1509CC-DEB9-47F0-95A2-4D2C671A11A7}" presName="parentTextArrow" presStyleLbl="node1" presStyleIdx="2" presStyleCnt="3"/>
      <dgm:spPr/>
      <dgm:t>
        <a:bodyPr/>
        <a:lstStyle/>
        <a:p>
          <a:endParaRPr lang="uk-UA"/>
        </a:p>
      </dgm:t>
    </dgm:pt>
  </dgm:ptLst>
  <dgm:cxnLst>
    <dgm:cxn modelId="{2B3DC93A-936A-4963-9352-6F5219C2171D}" srcId="{2DD9E0FC-7234-4297-9993-85CFC505F42B}" destId="{5D1509CC-DEB9-47F0-95A2-4D2C671A11A7}" srcOrd="0" destOrd="0" parTransId="{7733FCEE-F666-4F4B-B3D4-BBABC7E2ECE7}" sibTransId="{D9EDE76E-F75E-4556-B5A9-0B7489D433DE}"/>
    <dgm:cxn modelId="{B841D80E-BC06-4D49-8E36-0CE7D426281C}" srcId="{2DD9E0FC-7234-4297-9993-85CFC505F42B}" destId="{746225AF-7792-472B-A081-4C93EDE49B92}" srcOrd="1" destOrd="0" parTransId="{24FB6530-0E0E-4F21-9D80-179F0CF2C080}" sibTransId="{3FDA1B40-F012-4903-9CDE-AC688AB0C50F}"/>
    <dgm:cxn modelId="{5C35173C-D76B-4263-92BF-A76CE43914C2}" type="presOf" srcId="{B26323A1-F5B6-450C-A432-64A0EEC0750C}" destId="{5E70EE5D-E522-4A6B-9364-6E478C80512C}" srcOrd="0" destOrd="0" presId="urn:microsoft.com/office/officeart/2005/8/layout/process4"/>
    <dgm:cxn modelId="{2AB3BEBF-81E0-429E-83F5-929CD58F6919}" type="presOf" srcId="{2DD9E0FC-7234-4297-9993-85CFC505F42B}" destId="{6F847B37-1D9F-4FFB-8520-056D1AB7C74C}" srcOrd="0" destOrd="0" presId="urn:microsoft.com/office/officeart/2005/8/layout/process4"/>
    <dgm:cxn modelId="{6E003230-31F0-41C6-88B1-3A82F6F896A3}" type="presOf" srcId="{746225AF-7792-472B-A081-4C93EDE49B92}" destId="{1EA9897A-3650-4B8C-9DA5-EA6C920F73D8}" srcOrd="0" destOrd="0" presId="urn:microsoft.com/office/officeart/2005/8/layout/process4"/>
    <dgm:cxn modelId="{4E310875-F264-452B-B77F-E356FF26F13E}" srcId="{2DD9E0FC-7234-4297-9993-85CFC505F42B}" destId="{B26323A1-F5B6-450C-A432-64A0EEC0750C}" srcOrd="2" destOrd="0" parTransId="{1C0562E7-37B0-41E5-A511-EC6F19CFB95A}" sibTransId="{3E840E1E-3D93-4469-A6FE-908ACC590453}"/>
    <dgm:cxn modelId="{CFF38E63-054D-4233-BFDD-2EE7527339AE}" type="presOf" srcId="{5D1509CC-DEB9-47F0-95A2-4D2C671A11A7}" destId="{BB872311-84D8-484B-8969-D3E752EAA39C}" srcOrd="0" destOrd="0" presId="urn:microsoft.com/office/officeart/2005/8/layout/process4"/>
    <dgm:cxn modelId="{C08CC1FB-94B6-4F10-BD74-E86B5F45A609}" type="presParOf" srcId="{6F847B37-1D9F-4FFB-8520-056D1AB7C74C}" destId="{4008C079-0A18-4FDF-AA17-C6EE8522F6E2}" srcOrd="0" destOrd="0" presId="urn:microsoft.com/office/officeart/2005/8/layout/process4"/>
    <dgm:cxn modelId="{1F5E0ADD-D170-4187-9DF7-85D2D352D460}" type="presParOf" srcId="{4008C079-0A18-4FDF-AA17-C6EE8522F6E2}" destId="{5E70EE5D-E522-4A6B-9364-6E478C80512C}" srcOrd="0" destOrd="0" presId="urn:microsoft.com/office/officeart/2005/8/layout/process4"/>
    <dgm:cxn modelId="{96907DBB-DF6F-4B73-A691-22C4E4918798}" type="presParOf" srcId="{6F847B37-1D9F-4FFB-8520-056D1AB7C74C}" destId="{F6E1AA0B-2A82-46B6-84B4-439CA98530C3}" srcOrd="1" destOrd="0" presId="urn:microsoft.com/office/officeart/2005/8/layout/process4"/>
    <dgm:cxn modelId="{DDD5EFDC-ED1B-4F3E-A1A7-2230818770DB}" type="presParOf" srcId="{6F847B37-1D9F-4FFB-8520-056D1AB7C74C}" destId="{115C6401-96AE-4990-B64E-AA1356046392}" srcOrd="2" destOrd="0" presId="urn:microsoft.com/office/officeart/2005/8/layout/process4"/>
    <dgm:cxn modelId="{24993F1B-80F0-4AA5-9282-DECA4411B967}" type="presParOf" srcId="{115C6401-96AE-4990-B64E-AA1356046392}" destId="{1EA9897A-3650-4B8C-9DA5-EA6C920F73D8}" srcOrd="0" destOrd="0" presId="urn:microsoft.com/office/officeart/2005/8/layout/process4"/>
    <dgm:cxn modelId="{0385FBC6-311F-4916-8ED1-CCA86AD4E82C}" type="presParOf" srcId="{6F847B37-1D9F-4FFB-8520-056D1AB7C74C}" destId="{26116DC7-E065-40E4-B904-5E9A1B46C1D8}" srcOrd="3" destOrd="0" presId="urn:microsoft.com/office/officeart/2005/8/layout/process4"/>
    <dgm:cxn modelId="{3EF230DA-E592-4C84-8533-BEFD428FE7AD}" type="presParOf" srcId="{6F847B37-1D9F-4FFB-8520-056D1AB7C74C}" destId="{6C2E5064-A60D-44E6-BC33-6AB33A88E670}" srcOrd="4" destOrd="0" presId="urn:microsoft.com/office/officeart/2005/8/layout/process4"/>
    <dgm:cxn modelId="{82178179-D7CA-4B6A-A2CB-DB7A7AC60758}" type="presParOf" srcId="{6C2E5064-A60D-44E6-BC33-6AB33A88E670}" destId="{BB872311-84D8-484B-8969-D3E752EAA39C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E70EE5D-E522-4A6B-9364-6E478C80512C}">
      <dsp:nvSpPr>
        <dsp:cNvPr id="0" name=""/>
        <dsp:cNvSpPr/>
      </dsp:nvSpPr>
      <dsp:spPr>
        <a:xfrm>
          <a:off x="0" y="4110783"/>
          <a:ext cx="8232576" cy="134925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4264" tIns="334264" rIns="334264" bIns="334264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700" b="1" kern="1200" dirty="0" smtClean="0"/>
            <a:t>Курінь – 10 козаків</a:t>
          </a:r>
          <a:endParaRPr lang="uk-UA" sz="4700" b="1" kern="1200" dirty="0"/>
        </a:p>
      </dsp:txBody>
      <dsp:txXfrm>
        <a:off x="0" y="4110783"/>
        <a:ext cx="8232576" cy="1349250"/>
      </dsp:txXfrm>
    </dsp:sp>
    <dsp:sp modelId="{1EA9897A-3650-4B8C-9DA5-EA6C920F73D8}">
      <dsp:nvSpPr>
        <dsp:cNvPr id="0" name=""/>
        <dsp:cNvSpPr/>
      </dsp:nvSpPr>
      <dsp:spPr>
        <a:xfrm rot="10800000">
          <a:off x="0" y="2055874"/>
          <a:ext cx="8232576" cy="2075148"/>
        </a:xfrm>
        <a:prstGeom prst="upArrowCallout">
          <a:avLst/>
        </a:prstGeom>
        <a:solidFill>
          <a:schemeClr val="accent6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4264" tIns="334264" rIns="334264" bIns="334264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700" b="1" kern="1200" dirty="0" smtClean="0"/>
            <a:t>Сотня – 100 козаків</a:t>
          </a:r>
          <a:endParaRPr lang="uk-UA" sz="4700" b="1" kern="1200" dirty="0"/>
        </a:p>
      </dsp:txBody>
      <dsp:txXfrm rot="10800000">
        <a:off x="0" y="2055874"/>
        <a:ext cx="8232576" cy="2075148"/>
      </dsp:txXfrm>
    </dsp:sp>
    <dsp:sp modelId="{BB872311-84D8-484B-8969-D3E752EAA39C}">
      <dsp:nvSpPr>
        <dsp:cNvPr id="0" name=""/>
        <dsp:cNvSpPr/>
      </dsp:nvSpPr>
      <dsp:spPr>
        <a:xfrm rot="10800000">
          <a:off x="0" y="965"/>
          <a:ext cx="8232576" cy="2075148"/>
        </a:xfrm>
        <a:prstGeom prst="upArrowCallou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4264" tIns="334264" rIns="334264" bIns="334264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700" b="1" kern="1200" dirty="0" smtClean="0"/>
            <a:t>Полк – 500 козаків</a:t>
          </a:r>
          <a:endParaRPr lang="uk-UA" sz="4700" b="1" kern="1200" dirty="0"/>
        </a:p>
      </dsp:txBody>
      <dsp:txXfrm rot="10800000">
        <a:off x="0" y="965"/>
        <a:ext cx="8232576" cy="20751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A6682-2B14-466B-AB88-B3BAAEDAF148}" type="datetimeFigureOut">
              <a:rPr lang="uk-UA" smtClean="0"/>
              <a:pPr/>
              <a:t>21.02.2017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BE750-44B9-4559-8EBC-52C6C12BCBE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A6682-2B14-466B-AB88-B3BAAEDAF148}" type="datetimeFigureOut">
              <a:rPr lang="uk-UA" smtClean="0"/>
              <a:pPr/>
              <a:t>21.02.2017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BE750-44B9-4559-8EBC-52C6C12BCBE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A6682-2B14-466B-AB88-B3BAAEDAF148}" type="datetimeFigureOut">
              <a:rPr lang="uk-UA" smtClean="0"/>
              <a:pPr/>
              <a:t>21.02.2017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BE750-44B9-4559-8EBC-52C6C12BCBE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A6682-2B14-466B-AB88-B3BAAEDAF148}" type="datetimeFigureOut">
              <a:rPr lang="uk-UA" smtClean="0"/>
              <a:pPr/>
              <a:t>21.02.2017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BE750-44B9-4559-8EBC-52C6C12BCBE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A6682-2B14-466B-AB88-B3BAAEDAF148}" type="datetimeFigureOut">
              <a:rPr lang="uk-UA" smtClean="0"/>
              <a:pPr/>
              <a:t>21.02.2017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BE750-44B9-4559-8EBC-52C6C12BCBE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A6682-2B14-466B-AB88-B3BAAEDAF148}" type="datetimeFigureOut">
              <a:rPr lang="uk-UA" smtClean="0"/>
              <a:pPr/>
              <a:t>21.02.2017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BE750-44B9-4559-8EBC-52C6C12BCBE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A6682-2B14-466B-AB88-B3BAAEDAF148}" type="datetimeFigureOut">
              <a:rPr lang="uk-UA" smtClean="0"/>
              <a:pPr/>
              <a:t>21.02.2017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BE750-44B9-4559-8EBC-52C6C12BCBE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A6682-2B14-466B-AB88-B3BAAEDAF148}" type="datetimeFigureOut">
              <a:rPr lang="uk-UA" smtClean="0"/>
              <a:pPr/>
              <a:t>21.02.2017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BE750-44B9-4559-8EBC-52C6C12BCBE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A6682-2B14-466B-AB88-B3BAAEDAF148}" type="datetimeFigureOut">
              <a:rPr lang="uk-UA" smtClean="0"/>
              <a:pPr/>
              <a:t>21.02.2017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BE750-44B9-4559-8EBC-52C6C12BCBE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A6682-2B14-466B-AB88-B3BAAEDAF148}" type="datetimeFigureOut">
              <a:rPr lang="uk-UA" smtClean="0"/>
              <a:pPr/>
              <a:t>21.02.2017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BE750-44B9-4559-8EBC-52C6C12BCBE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A6682-2B14-466B-AB88-B3BAAEDAF148}" type="datetimeFigureOut">
              <a:rPr lang="uk-UA" smtClean="0"/>
              <a:pPr/>
              <a:t>21.02.2017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BE750-44B9-4559-8EBC-52C6C12BCBE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3A6682-2B14-466B-AB88-B3BAAEDAF148}" type="datetimeFigureOut">
              <a:rPr lang="uk-UA" smtClean="0"/>
              <a:pPr/>
              <a:t>21.02.2017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9BE750-44B9-4559-8EBC-52C6C12BCBE4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 thruBlk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0">
              <a:schemeClr val="tx2"/>
            </a:gs>
            <a:gs pos="60000">
              <a:srgbClr val="FFFF0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31469" y="476672"/>
            <a:ext cx="7629526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Подорож</a:t>
            </a:r>
            <a:r>
              <a:rPr lang="ru-RU" sz="6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ru-RU" sz="6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по </a:t>
            </a:r>
            <a:r>
              <a:rPr lang="ru-RU" sz="66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Дніпру</a:t>
            </a:r>
            <a:endParaRPr lang="ru-RU" sz="6600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ru-RU" sz="6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через пороги</a:t>
            </a:r>
            <a:endParaRPr lang="ru-RU" sz="6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3" name="Рисунок 2" descr="84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3356992"/>
            <a:ext cx="4314825" cy="3048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4932040" y="3645024"/>
            <a:ext cx="4086389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Урок математики</a:t>
            </a:r>
          </a:p>
          <a:p>
            <a:pPr algn="ctr"/>
            <a:r>
              <a:rPr lang="uk-UA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 3-му класі</a:t>
            </a:r>
            <a:endParaRPr lang="uk-UA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261111" y="5013176"/>
            <a:ext cx="462177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Неправильно! </a:t>
            </a:r>
            <a:endParaRPr lang="en-US" sz="54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3 · 8 = 24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2" name="Рисунок 11" descr="ok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4725144"/>
            <a:ext cx="1980651" cy="1980651"/>
          </a:xfrm>
          <a:prstGeom prst="rect">
            <a:avLst/>
          </a:prstGeom>
        </p:spPr>
      </p:pic>
      <p:pic>
        <p:nvPicPr>
          <p:cNvPr id="13" name="Рисунок 12" descr="ok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4581128"/>
            <a:ext cx="1485905" cy="2173196"/>
          </a:xfrm>
          <a:prstGeom prst="rect">
            <a:avLst/>
          </a:prstGeom>
        </p:spPr>
      </p:pic>
      <p:pic>
        <p:nvPicPr>
          <p:cNvPr id="2" name="Рисунок 1" descr="f26035b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80528" y="-27384"/>
            <a:ext cx="9345238" cy="496855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388824" y="4941168"/>
            <a:ext cx="23663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3 · 8 = ?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5949280"/>
            <a:ext cx="1872208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/>
              <a:t>24</a:t>
            </a:r>
            <a:endParaRPr lang="uk-UA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635896" y="5949280"/>
            <a:ext cx="1872208" cy="72008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/>
              <a:t>26</a:t>
            </a:r>
            <a:endParaRPr lang="uk-UA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444208" y="5949280"/>
            <a:ext cx="1872208" cy="72008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/>
              <a:t>16</a:t>
            </a:r>
            <a:endParaRPr lang="uk-UA" b="1" dirty="0"/>
          </a:p>
        </p:txBody>
      </p:sp>
      <p:sp>
        <p:nvSpPr>
          <p:cNvPr id="7" name="Овал 6"/>
          <p:cNvSpPr/>
          <p:nvPr/>
        </p:nvSpPr>
        <p:spPr>
          <a:xfrm>
            <a:off x="3131840" y="1988840"/>
            <a:ext cx="648072" cy="64807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26</a:t>
            </a:r>
            <a:endParaRPr lang="uk-UA" dirty="0"/>
          </a:p>
        </p:txBody>
      </p:sp>
      <p:sp>
        <p:nvSpPr>
          <p:cNvPr id="8" name="Овал 7"/>
          <p:cNvSpPr/>
          <p:nvPr/>
        </p:nvSpPr>
        <p:spPr>
          <a:xfrm>
            <a:off x="4572000" y="2060848"/>
            <a:ext cx="648072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24</a:t>
            </a:r>
            <a:endParaRPr lang="uk-UA" dirty="0"/>
          </a:p>
        </p:txBody>
      </p:sp>
      <p:sp>
        <p:nvSpPr>
          <p:cNvPr id="9" name="Овал 8"/>
          <p:cNvSpPr/>
          <p:nvPr/>
        </p:nvSpPr>
        <p:spPr>
          <a:xfrm>
            <a:off x="3851920" y="2204864"/>
            <a:ext cx="648072" cy="64807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16</a:t>
            </a:r>
            <a:endParaRPr lang="uk-UA" dirty="0"/>
          </a:p>
        </p:txBody>
      </p:sp>
      <p:sp>
        <p:nvSpPr>
          <p:cNvPr id="14" name="Стрелка вправо 13">
            <a:hlinkClick r:id="" action="ppaction://hlinkshowjump?jump=nextslide"/>
          </p:cNvPr>
          <p:cNvSpPr/>
          <p:nvPr/>
        </p:nvSpPr>
        <p:spPr>
          <a:xfrm>
            <a:off x="7812360" y="5877272"/>
            <a:ext cx="1152128" cy="79208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Далі</a:t>
            </a:r>
            <a:endParaRPr lang="uk-UA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620985" y="5013176"/>
            <a:ext cx="390202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Правильно! </a:t>
            </a:r>
            <a:endParaRPr lang="en-US" sz="54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3 · 8 = 24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0" presetClass="path" presetSubtype="0" repeatCount="500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46681E-6 C -0.03264 -0.01665 -0.0651 -0.03307 -0.06337 -0.05366 C -0.06163 -0.07379 0.01858 -0.10316 0.01094 -0.12236 C 0.0033 -0.1418 -0.10798 -0.14688 -0.10885 -0.17002 C -0.10972 -0.19245 0.00087 -0.23363 0.0059 -0.25907 C 0.01094 -0.28498 -0.06649 -0.29956 -0.0783 -0.32546 C -0.0901 -0.35091 -0.07778 -0.38306 -0.06545 -0.41452 " pathEditMode="relative" rAng="0" ptsTypes="aaaaaaA">
                                      <p:cBhvr>
                                        <p:cTn id="2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-207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500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10132E-6 C 0.01771 -0.01017 0.03541 -0.01989 0.03159 -0.03585 C 0.02778 -0.05204 -0.02448 -0.07078 -0.02275 -0.09623 C -0.02101 -0.12167 0.04236 -0.16423 0.04253 -0.18899 C 0.04271 -0.21374 -0.03525 -0.22322 -0.02188 -0.24496 C -0.00851 -0.26694 0.12083 -0.29863 0.12274 -0.32061 C 0.12465 -0.34258 0.0033 -0.35554 -0.0099 -0.37612 C -0.02309 -0.39694 0.01024 -0.42146 0.04357 -0.44598 " pathEditMode="relative" rAng="0" ptsTypes="aaaaaaaA">
                                      <p:cBhvr>
                                        <p:cTn id="30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" y="-22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500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9047E-6 C 0.05468 -0.01249 0.10955 -0.02498 0.11284 -0.04256 C 0.11614 -0.06014 0.00902 -0.07541 0.01979 -0.10525 C 0.03055 -0.13486 0.15382 -0.18991 0.17725 -0.22114 C 0.20069 -0.2526 0.14774 -0.2718 0.16041 -0.29354 C 0.17309 -0.31482 0.25659 -0.33379 0.25347 -0.34952 C 0.25034 -0.36548 0.1585 -0.37612 0.14166 -0.38885 C 0.12482 -0.40134 0.13871 -0.41337 0.1526 -0.42493 " pathEditMode="relative" rAng="0" ptsTypes="aaaaaaaA">
                                      <p:cBhvr>
                                        <p:cTn id="3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" y="-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00"/>
                            </p:stCondLst>
                            <p:childTnLst>
                              <p:par>
                                <p:cTn id="1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3" grpId="2"/>
      <p:bldP spid="3" grpId="3"/>
      <p:bldP spid="4" grpId="0" animBg="1"/>
      <p:bldP spid="4" grpId="1" animBg="1"/>
      <p:bldP spid="4" grpId="2" animBg="1"/>
      <p:bldP spid="4" grpId="3" animBg="1"/>
      <p:bldP spid="5" grpId="0" animBg="1"/>
      <p:bldP spid="5" grpId="1" animBg="1"/>
      <p:bldP spid="5" grpId="2" animBg="1"/>
      <p:bldP spid="5" grpId="3" animBg="1"/>
      <p:bldP spid="6" grpId="0" animBg="1"/>
      <p:bldP spid="6" grpId="1" animBg="1"/>
      <p:bldP spid="6" grpId="2" animBg="1"/>
      <p:bldP spid="6" grpId="3" animBg="1"/>
      <p:bldP spid="7" grpId="0" animBg="1"/>
      <p:bldP spid="7" grpId="1" animBg="1"/>
      <p:bldP spid="7" grpId="2" animBg="1"/>
      <p:bldP spid="7" grpId="3" animBg="1"/>
      <p:bldP spid="7" grpId="4" animBg="1"/>
      <p:bldP spid="8" grpId="0" animBg="1"/>
      <p:bldP spid="8" grpId="1" animBg="1"/>
      <p:bldP spid="8" grpId="2" animBg="1"/>
      <p:bldP spid="8" grpId="3" animBg="1"/>
      <p:bldP spid="8" grpId="4" animBg="1"/>
      <p:bldP spid="9" grpId="0" animBg="1"/>
      <p:bldP spid="9" grpId="1" animBg="1"/>
      <p:bldP spid="9" grpId="2" animBg="1"/>
      <p:bldP spid="9" grpId="3" animBg="1"/>
      <p:bldP spid="9" grpId="4" animBg="1"/>
      <p:bldP spid="14" grpId="0" animBg="1"/>
      <p:bldP spid="14" grpId="1" animBg="1"/>
      <p:bldP spid="14" grpId="2" animBg="1"/>
      <p:bldP spid="10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620985" y="5013176"/>
            <a:ext cx="390202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Правильно! </a:t>
            </a:r>
            <a:endParaRPr lang="en-US" sz="54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7 · </a:t>
            </a:r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5 = 35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61111" y="5013176"/>
            <a:ext cx="462177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Неправильно! </a:t>
            </a:r>
            <a:endParaRPr lang="en-US" sz="54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7 · </a:t>
            </a:r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5 = 35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2" name="Рисунок 11" descr="ok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4725144"/>
            <a:ext cx="1980651" cy="1980651"/>
          </a:xfrm>
          <a:prstGeom prst="rect">
            <a:avLst/>
          </a:prstGeom>
        </p:spPr>
      </p:pic>
      <p:pic>
        <p:nvPicPr>
          <p:cNvPr id="13" name="Рисунок 12" descr="ok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4581128"/>
            <a:ext cx="1485905" cy="217319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27584" y="5949280"/>
            <a:ext cx="1872208" cy="72008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/>
              <a:t>30</a:t>
            </a:r>
            <a:endParaRPr lang="uk-UA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388824" y="4941168"/>
            <a:ext cx="23663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7 · </a:t>
            </a:r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5 = ?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2" name="Рисунок 1" descr="f26035b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80528" y="-27384"/>
            <a:ext cx="9345238" cy="496855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635896" y="5949280"/>
            <a:ext cx="1872208" cy="72008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/>
              <a:t>35</a:t>
            </a:r>
            <a:endParaRPr lang="uk-UA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444208" y="5949280"/>
            <a:ext cx="1872208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/>
              <a:t>28</a:t>
            </a:r>
            <a:endParaRPr lang="uk-UA" b="1" dirty="0"/>
          </a:p>
        </p:txBody>
      </p:sp>
      <p:sp>
        <p:nvSpPr>
          <p:cNvPr id="7" name="Овал 6"/>
          <p:cNvSpPr/>
          <p:nvPr/>
        </p:nvSpPr>
        <p:spPr>
          <a:xfrm>
            <a:off x="3131840" y="1988840"/>
            <a:ext cx="648072" cy="64807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30</a:t>
            </a:r>
            <a:endParaRPr lang="uk-UA" dirty="0"/>
          </a:p>
        </p:txBody>
      </p:sp>
      <p:sp>
        <p:nvSpPr>
          <p:cNvPr id="8" name="Овал 7"/>
          <p:cNvSpPr/>
          <p:nvPr/>
        </p:nvSpPr>
        <p:spPr>
          <a:xfrm>
            <a:off x="4572000" y="2060848"/>
            <a:ext cx="648072" cy="64807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35</a:t>
            </a:r>
            <a:endParaRPr lang="uk-UA" dirty="0"/>
          </a:p>
        </p:txBody>
      </p:sp>
      <p:sp>
        <p:nvSpPr>
          <p:cNvPr id="9" name="Овал 8"/>
          <p:cNvSpPr/>
          <p:nvPr/>
        </p:nvSpPr>
        <p:spPr>
          <a:xfrm>
            <a:off x="3851920" y="2204864"/>
            <a:ext cx="648072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28</a:t>
            </a:r>
            <a:endParaRPr lang="uk-UA" dirty="0"/>
          </a:p>
        </p:txBody>
      </p:sp>
      <p:sp>
        <p:nvSpPr>
          <p:cNvPr id="14" name="Стрелка вправо 13">
            <a:hlinkClick r:id="" action="ppaction://hlinkshowjump?jump=nextslide"/>
          </p:cNvPr>
          <p:cNvSpPr/>
          <p:nvPr/>
        </p:nvSpPr>
        <p:spPr>
          <a:xfrm>
            <a:off x="7812360" y="5877272"/>
            <a:ext cx="1152128" cy="79208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Далі</a:t>
            </a:r>
            <a:endParaRPr lang="uk-UA" b="1" dirty="0"/>
          </a:p>
        </p:txBody>
      </p:sp>
    </p:spTree>
  </p:cSld>
  <p:clrMapOvr>
    <a:masterClrMapping/>
  </p:clrMapOvr>
  <p:transition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0" presetClass="path" presetSubtype="0" repeatCount="500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46681E-6 C -0.03264 -0.01665 -0.0651 -0.03307 -0.06337 -0.05366 C -0.06163 -0.07379 0.01858 -0.10316 0.01094 -0.12236 C 0.0033 -0.1418 -0.10798 -0.14688 -0.10885 -0.17002 C -0.10972 -0.19245 0.00087 -0.23363 0.0059 -0.25907 C 0.01094 -0.28498 -0.06649 -0.29956 -0.0783 -0.32546 C -0.0901 -0.35091 -0.07778 -0.38306 -0.06545 -0.41452 " pathEditMode="relative" rAng="0" ptsTypes="aaaaaaA">
                                      <p:cBhvr>
                                        <p:cTn id="2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-207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500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10132E-6 C 0.01771 -0.01017 0.03541 -0.01989 0.03159 -0.03585 C 0.02778 -0.05204 -0.02448 -0.07078 -0.02275 -0.09623 C -0.02101 -0.12167 0.04236 -0.16423 0.04253 -0.18899 C 0.04271 -0.21374 -0.03525 -0.22322 -0.02188 -0.24496 C -0.00851 -0.26694 0.12083 -0.29863 0.12274 -0.32061 C 0.12465 -0.34258 0.0033 -0.35554 -0.0099 -0.37612 C -0.02309 -0.39694 0.01024 -0.42146 0.04357 -0.44598 " pathEditMode="relative" rAng="0" ptsTypes="aaaaaaaA">
                                      <p:cBhvr>
                                        <p:cTn id="30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" y="-22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500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9047E-6 C 0.05468 -0.01249 0.10955 -0.02498 0.11284 -0.04256 C 0.11614 -0.06014 0.00902 -0.07541 0.01979 -0.10525 C 0.03055 -0.13486 0.15382 -0.18991 0.17725 -0.22114 C 0.20069 -0.2526 0.14774 -0.2718 0.16041 -0.29354 C 0.17309 -0.31482 0.25659 -0.33379 0.25347 -0.34952 C 0.25034 -0.36548 0.1585 -0.37612 0.14166 -0.38885 C 0.12482 -0.40134 0.13871 -0.41337 0.1526 -0.42493 " pathEditMode="relative" rAng="0" ptsTypes="aaaaaaaA">
                                      <p:cBhvr>
                                        <p:cTn id="3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" y="-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00"/>
                            </p:stCondLst>
                            <p:childTnLst>
                              <p:par>
                                <p:cTn id="1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1" grpId="1"/>
      <p:bldP spid="5" grpId="0" animBg="1"/>
      <p:bldP spid="5" grpId="1" animBg="1"/>
      <p:bldP spid="5" grpId="2" animBg="1"/>
      <p:bldP spid="5" grpId="3" animBg="1"/>
      <p:bldP spid="3" grpId="0"/>
      <p:bldP spid="3" grpId="1"/>
      <p:bldP spid="3" grpId="2"/>
      <p:bldP spid="3" grpId="3"/>
      <p:bldP spid="4" grpId="0" animBg="1"/>
      <p:bldP spid="4" grpId="1" animBg="1"/>
      <p:bldP spid="4" grpId="2" animBg="1"/>
      <p:bldP spid="4" grpId="3" animBg="1"/>
      <p:bldP spid="6" grpId="0" animBg="1"/>
      <p:bldP spid="6" grpId="1" animBg="1"/>
      <p:bldP spid="6" grpId="2" animBg="1"/>
      <p:bldP spid="6" grpId="3" animBg="1"/>
      <p:bldP spid="7" grpId="0" animBg="1"/>
      <p:bldP spid="7" grpId="1" animBg="1"/>
      <p:bldP spid="7" grpId="2" animBg="1"/>
      <p:bldP spid="7" grpId="3" animBg="1"/>
      <p:bldP spid="7" grpId="4" animBg="1"/>
      <p:bldP spid="8" grpId="0" animBg="1"/>
      <p:bldP spid="8" grpId="1" animBg="1"/>
      <p:bldP spid="8" grpId="2" animBg="1"/>
      <p:bldP spid="8" grpId="3" animBg="1"/>
      <p:bldP spid="8" grpId="4" animBg="1"/>
      <p:bldP spid="9" grpId="0" animBg="1"/>
      <p:bldP spid="9" grpId="1" animBg="1"/>
      <p:bldP spid="9" grpId="2" animBg="1"/>
      <p:bldP spid="9" grpId="3" animBg="1"/>
      <p:bldP spid="9" grpId="4" animBg="1"/>
      <p:bldP spid="14" grpId="0" animBg="1"/>
      <p:bldP spid="14" grpId="1" animBg="1"/>
      <p:bldP spid="14" grpId="2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261111" y="5013176"/>
            <a:ext cx="462177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Неправильно! </a:t>
            </a:r>
            <a:endParaRPr lang="en-US" sz="54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4 · 6</a:t>
            </a:r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= 24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2" name="Рисунок 11" descr="ok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4725144"/>
            <a:ext cx="1980651" cy="1980651"/>
          </a:xfrm>
          <a:prstGeom prst="rect">
            <a:avLst/>
          </a:prstGeom>
        </p:spPr>
      </p:pic>
      <p:pic>
        <p:nvPicPr>
          <p:cNvPr id="13" name="Рисунок 12" descr="ok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4581128"/>
            <a:ext cx="1485905" cy="217319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27584" y="5949280"/>
            <a:ext cx="1872208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/>
              <a:t>20</a:t>
            </a:r>
            <a:endParaRPr lang="uk-UA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388824" y="4941168"/>
            <a:ext cx="23663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4 · 6</a:t>
            </a:r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= ?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2" name="Рисунок 1" descr="f26035b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80528" y="-27384"/>
            <a:ext cx="9345238" cy="496855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444208" y="5949280"/>
            <a:ext cx="1872208" cy="72008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/>
              <a:t>24</a:t>
            </a:r>
            <a:endParaRPr lang="uk-UA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635896" y="5949280"/>
            <a:ext cx="1872208" cy="72008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/>
              <a:t>28</a:t>
            </a:r>
            <a:endParaRPr lang="uk-UA" b="1" dirty="0"/>
          </a:p>
        </p:txBody>
      </p:sp>
      <p:sp>
        <p:nvSpPr>
          <p:cNvPr id="7" name="Овал 6"/>
          <p:cNvSpPr/>
          <p:nvPr/>
        </p:nvSpPr>
        <p:spPr>
          <a:xfrm>
            <a:off x="3131840" y="1988840"/>
            <a:ext cx="648072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20</a:t>
            </a:r>
            <a:endParaRPr lang="uk-UA" dirty="0"/>
          </a:p>
        </p:txBody>
      </p:sp>
      <p:sp>
        <p:nvSpPr>
          <p:cNvPr id="8" name="Овал 7"/>
          <p:cNvSpPr/>
          <p:nvPr/>
        </p:nvSpPr>
        <p:spPr>
          <a:xfrm>
            <a:off x="4572000" y="2060848"/>
            <a:ext cx="648072" cy="64807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24</a:t>
            </a:r>
            <a:endParaRPr lang="uk-UA" dirty="0"/>
          </a:p>
        </p:txBody>
      </p:sp>
      <p:sp>
        <p:nvSpPr>
          <p:cNvPr id="9" name="Овал 8"/>
          <p:cNvSpPr/>
          <p:nvPr/>
        </p:nvSpPr>
        <p:spPr>
          <a:xfrm>
            <a:off x="3851920" y="2204864"/>
            <a:ext cx="648072" cy="64807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28</a:t>
            </a:r>
            <a:endParaRPr lang="uk-UA" dirty="0"/>
          </a:p>
        </p:txBody>
      </p:sp>
      <p:sp>
        <p:nvSpPr>
          <p:cNvPr id="14" name="Стрелка вправо 13">
            <a:hlinkClick r:id="" action="ppaction://hlinkshowjump?jump=nextslide"/>
          </p:cNvPr>
          <p:cNvSpPr/>
          <p:nvPr/>
        </p:nvSpPr>
        <p:spPr>
          <a:xfrm>
            <a:off x="7812360" y="5877272"/>
            <a:ext cx="1152128" cy="79208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Далі</a:t>
            </a:r>
            <a:endParaRPr lang="uk-UA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620985" y="5013176"/>
            <a:ext cx="390202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Правильно! </a:t>
            </a:r>
            <a:endParaRPr lang="en-US" sz="54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4 · 6</a:t>
            </a:r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= 24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0" presetClass="path" presetSubtype="0" repeatCount="500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46681E-6 C -0.03264 -0.01665 -0.0651 -0.03307 -0.06337 -0.05366 C -0.06163 -0.07379 0.01858 -0.10316 0.01094 -0.12236 C 0.0033 -0.1418 -0.10798 -0.14688 -0.10885 -0.17002 C -0.10972 -0.19245 0.00087 -0.23363 0.0059 -0.25907 C 0.01094 -0.28498 -0.06649 -0.29956 -0.0783 -0.32546 C -0.0901 -0.35091 -0.07778 -0.38306 -0.06545 -0.41452 " pathEditMode="relative" rAng="0" ptsTypes="aaaaaaA">
                                      <p:cBhvr>
                                        <p:cTn id="2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-207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500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10132E-6 C 0.01771 -0.01017 0.03541 -0.01989 0.03159 -0.03585 C 0.02778 -0.05204 -0.02448 -0.07078 -0.02275 -0.09623 C -0.02101 -0.12167 0.04236 -0.16423 0.04253 -0.18899 C 0.04271 -0.21374 -0.03525 -0.22322 -0.02188 -0.24496 C -0.00851 -0.26694 0.12083 -0.29863 0.12274 -0.32061 C 0.12465 -0.34258 0.0033 -0.35554 -0.0099 -0.37612 C -0.02309 -0.39694 0.01024 -0.42146 0.04357 -0.44598 " pathEditMode="relative" rAng="0" ptsTypes="aaaaaaaA">
                                      <p:cBhvr>
                                        <p:cTn id="30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" y="-22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500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9047E-6 C 0.05468 -0.01249 0.10955 -0.02498 0.11284 -0.04256 C 0.11614 -0.06014 0.00902 -0.07541 0.01979 -0.10525 C 0.03055 -0.13486 0.15382 -0.18991 0.17725 -0.22114 C 0.20069 -0.2526 0.14774 -0.2718 0.16041 -0.29354 C 0.17309 -0.31482 0.25659 -0.33379 0.25347 -0.34952 C 0.25034 -0.36548 0.1585 -0.37612 0.14166 -0.38885 C 0.12482 -0.40134 0.13871 -0.41337 0.1526 -0.42493 " pathEditMode="relative" rAng="0" ptsTypes="aaaaaaaA">
                                      <p:cBhvr>
                                        <p:cTn id="3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" y="-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00"/>
                            </p:stCondLst>
                            <p:childTnLst>
                              <p:par>
                                <p:cTn id="1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5" grpId="0" animBg="1"/>
      <p:bldP spid="5" grpId="1" animBg="1"/>
      <p:bldP spid="5" grpId="2" animBg="1"/>
      <p:bldP spid="5" grpId="3" animBg="1"/>
      <p:bldP spid="3" grpId="0"/>
      <p:bldP spid="3" grpId="1"/>
      <p:bldP spid="3" grpId="2"/>
      <p:bldP spid="3" grpId="3"/>
      <p:bldP spid="4" grpId="0" animBg="1"/>
      <p:bldP spid="4" grpId="1" animBg="1"/>
      <p:bldP spid="4" grpId="2" animBg="1"/>
      <p:bldP spid="4" grpId="3" animBg="1"/>
      <p:bldP spid="6" grpId="0" animBg="1"/>
      <p:bldP spid="6" grpId="1" animBg="1"/>
      <p:bldP spid="6" grpId="2" animBg="1"/>
      <p:bldP spid="6" grpId="3" animBg="1"/>
      <p:bldP spid="7" grpId="0" animBg="1"/>
      <p:bldP spid="7" grpId="1" animBg="1"/>
      <p:bldP spid="7" grpId="2" animBg="1"/>
      <p:bldP spid="7" grpId="3" animBg="1"/>
      <p:bldP spid="7" grpId="4" animBg="1"/>
      <p:bldP spid="8" grpId="0" animBg="1"/>
      <p:bldP spid="8" grpId="1" animBg="1"/>
      <p:bldP spid="8" grpId="2" animBg="1"/>
      <p:bldP spid="8" grpId="3" animBg="1"/>
      <p:bldP spid="8" grpId="4" animBg="1"/>
      <p:bldP spid="9" grpId="0" animBg="1"/>
      <p:bldP spid="9" grpId="1" animBg="1"/>
      <p:bldP spid="9" grpId="2" animBg="1"/>
      <p:bldP spid="9" grpId="3" animBg="1"/>
      <p:bldP spid="9" grpId="4" animBg="1"/>
      <p:bldP spid="14" grpId="0" animBg="1"/>
      <p:bldP spid="14" grpId="1" animBg="1"/>
      <p:bldP spid="14" grpId="2" animBg="1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620985" y="5013176"/>
            <a:ext cx="390202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Правильно! </a:t>
            </a:r>
            <a:endParaRPr lang="en-US" sz="54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7 · 7</a:t>
            </a:r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= 49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61111" y="5013176"/>
            <a:ext cx="462177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Неправильно! </a:t>
            </a:r>
            <a:endParaRPr lang="en-US" sz="54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7 · 7</a:t>
            </a:r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= 49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2" name="Рисунок 11" descr="ok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4725144"/>
            <a:ext cx="1980651" cy="1980651"/>
          </a:xfrm>
          <a:prstGeom prst="rect">
            <a:avLst/>
          </a:prstGeom>
        </p:spPr>
      </p:pic>
      <p:pic>
        <p:nvPicPr>
          <p:cNvPr id="13" name="Рисунок 12" descr="ok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4581128"/>
            <a:ext cx="1485905" cy="217319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27584" y="5949280"/>
            <a:ext cx="1872208" cy="72008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/>
              <a:t>35</a:t>
            </a:r>
            <a:endParaRPr lang="uk-UA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388824" y="4941168"/>
            <a:ext cx="23663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7 · 7</a:t>
            </a:r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= ?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2" name="Рисунок 1" descr="f26035b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80528" y="-27384"/>
            <a:ext cx="9345238" cy="496855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635896" y="5949280"/>
            <a:ext cx="1872208" cy="72008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/>
              <a:t>49</a:t>
            </a:r>
            <a:endParaRPr lang="uk-UA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444208" y="5949280"/>
            <a:ext cx="1872208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/>
              <a:t>56</a:t>
            </a:r>
            <a:endParaRPr lang="uk-UA" b="1" dirty="0"/>
          </a:p>
        </p:txBody>
      </p:sp>
      <p:sp>
        <p:nvSpPr>
          <p:cNvPr id="7" name="Овал 6"/>
          <p:cNvSpPr/>
          <p:nvPr/>
        </p:nvSpPr>
        <p:spPr>
          <a:xfrm>
            <a:off x="3131840" y="1988840"/>
            <a:ext cx="648072" cy="64807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35</a:t>
            </a:r>
            <a:endParaRPr lang="uk-UA" dirty="0"/>
          </a:p>
        </p:txBody>
      </p:sp>
      <p:sp>
        <p:nvSpPr>
          <p:cNvPr id="8" name="Овал 7"/>
          <p:cNvSpPr/>
          <p:nvPr/>
        </p:nvSpPr>
        <p:spPr>
          <a:xfrm>
            <a:off x="4572000" y="2060848"/>
            <a:ext cx="648072" cy="64807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49</a:t>
            </a:r>
            <a:endParaRPr lang="uk-UA" dirty="0"/>
          </a:p>
        </p:txBody>
      </p:sp>
      <p:sp>
        <p:nvSpPr>
          <p:cNvPr id="9" name="Овал 8"/>
          <p:cNvSpPr/>
          <p:nvPr/>
        </p:nvSpPr>
        <p:spPr>
          <a:xfrm>
            <a:off x="3851920" y="2204864"/>
            <a:ext cx="648072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56</a:t>
            </a:r>
            <a:endParaRPr lang="uk-UA" dirty="0"/>
          </a:p>
        </p:txBody>
      </p:sp>
      <p:sp>
        <p:nvSpPr>
          <p:cNvPr id="14" name="Стрелка вправо 13">
            <a:hlinkClick r:id="" action="ppaction://hlinkshowjump?jump=nextslide"/>
          </p:cNvPr>
          <p:cNvSpPr/>
          <p:nvPr/>
        </p:nvSpPr>
        <p:spPr>
          <a:xfrm>
            <a:off x="7812360" y="5877272"/>
            <a:ext cx="1152128" cy="79208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Далі</a:t>
            </a:r>
            <a:endParaRPr lang="uk-UA" b="1" dirty="0"/>
          </a:p>
        </p:txBody>
      </p:sp>
    </p:spTree>
  </p:cSld>
  <p:clrMapOvr>
    <a:masterClrMapping/>
  </p:clrMapOvr>
  <p:transition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0" presetClass="path" presetSubtype="0" repeatCount="500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46681E-6 C -0.03264 -0.01665 -0.0651 -0.03307 -0.06337 -0.05366 C -0.06163 -0.07379 0.01858 -0.10316 0.01094 -0.12236 C 0.0033 -0.1418 -0.10798 -0.14688 -0.10885 -0.17002 C -0.10972 -0.19245 0.00087 -0.23363 0.0059 -0.25907 C 0.01094 -0.28498 -0.06649 -0.29956 -0.0783 -0.32546 C -0.0901 -0.35091 -0.07778 -0.38306 -0.06545 -0.41452 " pathEditMode="relative" rAng="0" ptsTypes="aaaaaaA">
                                      <p:cBhvr>
                                        <p:cTn id="2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-207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500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10132E-6 C 0.01771 -0.01017 0.03541 -0.01989 0.03159 -0.03585 C 0.02778 -0.05204 -0.02448 -0.07078 -0.02275 -0.09623 C -0.02101 -0.12167 0.04236 -0.16423 0.04253 -0.18899 C 0.04271 -0.21374 -0.03525 -0.22322 -0.02188 -0.24496 C -0.00851 -0.26694 0.12083 -0.29863 0.12274 -0.32061 C 0.12465 -0.34258 0.0033 -0.35554 -0.0099 -0.37612 C -0.02309 -0.39694 0.01024 -0.42146 0.04357 -0.44598 " pathEditMode="relative" rAng="0" ptsTypes="aaaaaaaA">
                                      <p:cBhvr>
                                        <p:cTn id="30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" y="-22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500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9047E-6 C 0.05468 -0.01249 0.10955 -0.02498 0.11284 -0.04256 C 0.11614 -0.06014 0.00902 -0.07541 0.01979 -0.10525 C 0.03055 -0.13486 0.15382 -0.18991 0.17725 -0.22114 C 0.20069 -0.2526 0.14774 -0.2718 0.16041 -0.29354 C 0.17309 -0.31482 0.25659 -0.33379 0.25347 -0.34952 C 0.25034 -0.36548 0.1585 -0.37612 0.14166 -0.38885 C 0.12482 -0.40134 0.13871 -0.41337 0.1526 -0.42493 " pathEditMode="relative" rAng="0" ptsTypes="aaaaaaaA">
                                      <p:cBhvr>
                                        <p:cTn id="3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" y="-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00"/>
                            </p:stCondLst>
                            <p:childTnLst>
                              <p:par>
                                <p:cTn id="1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1" grpId="1"/>
      <p:bldP spid="5" grpId="0" animBg="1"/>
      <p:bldP spid="5" grpId="1" animBg="1"/>
      <p:bldP spid="5" grpId="2" animBg="1"/>
      <p:bldP spid="5" grpId="3" animBg="1"/>
      <p:bldP spid="3" grpId="0"/>
      <p:bldP spid="3" grpId="1"/>
      <p:bldP spid="3" grpId="2"/>
      <p:bldP spid="3" grpId="3"/>
      <p:bldP spid="4" grpId="0" animBg="1"/>
      <p:bldP spid="4" grpId="1" animBg="1"/>
      <p:bldP spid="4" grpId="2" animBg="1"/>
      <p:bldP spid="4" grpId="3" animBg="1"/>
      <p:bldP spid="6" grpId="0" animBg="1"/>
      <p:bldP spid="6" grpId="1" animBg="1"/>
      <p:bldP spid="6" grpId="2" animBg="1"/>
      <p:bldP spid="6" grpId="3" animBg="1"/>
      <p:bldP spid="7" grpId="0" animBg="1"/>
      <p:bldP spid="7" grpId="1" animBg="1"/>
      <p:bldP spid="7" grpId="2" animBg="1"/>
      <p:bldP spid="7" grpId="3" animBg="1"/>
      <p:bldP spid="7" grpId="4" animBg="1"/>
      <p:bldP spid="8" grpId="0" animBg="1"/>
      <p:bldP spid="8" grpId="1" animBg="1"/>
      <p:bldP spid="8" grpId="2" animBg="1"/>
      <p:bldP spid="8" grpId="3" animBg="1"/>
      <p:bldP spid="8" grpId="4" animBg="1"/>
      <p:bldP spid="9" grpId="0" animBg="1"/>
      <p:bldP spid="9" grpId="1" animBg="1"/>
      <p:bldP spid="9" grpId="2" animBg="1"/>
      <p:bldP spid="9" grpId="3" animBg="1"/>
      <p:bldP spid="9" grpId="4" animBg="1"/>
      <p:bldP spid="14" grpId="0" animBg="1"/>
      <p:bldP spid="14" grpId="1" animBg="1"/>
      <p:bldP spid="14" grpId="2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261111" y="5013176"/>
            <a:ext cx="462177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Неправильно! </a:t>
            </a:r>
            <a:endParaRPr lang="en-US" sz="54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8 · 5 = 40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388824" y="4941168"/>
            <a:ext cx="23663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8 · 5 = ?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2" name="Рисунок 11" descr="ok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4725144"/>
            <a:ext cx="1980651" cy="1980651"/>
          </a:xfrm>
          <a:prstGeom prst="rect">
            <a:avLst/>
          </a:prstGeom>
        </p:spPr>
      </p:pic>
      <p:pic>
        <p:nvPicPr>
          <p:cNvPr id="13" name="Рисунок 12" descr="ok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4581128"/>
            <a:ext cx="1485905" cy="2173196"/>
          </a:xfrm>
          <a:prstGeom prst="rect">
            <a:avLst/>
          </a:prstGeom>
        </p:spPr>
      </p:pic>
      <p:pic>
        <p:nvPicPr>
          <p:cNvPr id="2" name="Рисунок 1" descr="f26035b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80528" y="-27384"/>
            <a:ext cx="9345238" cy="496855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27584" y="5949280"/>
            <a:ext cx="1872208" cy="72008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/>
              <a:t>40</a:t>
            </a:r>
            <a:endParaRPr lang="uk-UA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635896" y="5949280"/>
            <a:ext cx="1872208" cy="72008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/>
              <a:t>35</a:t>
            </a:r>
            <a:endParaRPr lang="uk-UA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444208" y="5949280"/>
            <a:ext cx="1872208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/>
              <a:t>24</a:t>
            </a:r>
            <a:endParaRPr lang="uk-UA" b="1" dirty="0"/>
          </a:p>
        </p:txBody>
      </p:sp>
      <p:sp>
        <p:nvSpPr>
          <p:cNvPr id="7" name="Овал 6"/>
          <p:cNvSpPr/>
          <p:nvPr/>
        </p:nvSpPr>
        <p:spPr>
          <a:xfrm>
            <a:off x="3131840" y="1988840"/>
            <a:ext cx="648072" cy="64807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35</a:t>
            </a:r>
            <a:endParaRPr lang="uk-UA" dirty="0"/>
          </a:p>
        </p:txBody>
      </p:sp>
      <p:sp>
        <p:nvSpPr>
          <p:cNvPr id="8" name="Овал 7"/>
          <p:cNvSpPr/>
          <p:nvPr/>
        </p:nvSpPr>
        <p:spPr>
          <a:xfrm>
            <a:off x="4572000" y="2060848"/>
            <a:ext cx="648072" cy="64807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40</a:t>
            </a:r>
            <a:endParaRPr lang="uk-UA" dirty="0"/>
          </a:p>
        </p:txBody>
      </p:sp>
      <p:sp>
        <p:nvSpPr>
          <p:cNvPr id="9" name="Овал 8"/>
          <p:cNvSpPr/>
          <p:nvPr/>
        </p:nvSpPr>
        <p:spPr>
          <a:xfrm>
            <a:off x="3851920" y="2204864"/>
            <a:ext cx="648072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24</a:t>
            </a:r>
            <a:endParaRPr lang="uk-UA" dirty="0"/>
          </a:p>
        </p:txBody>
      </p:sp>
      <p:sp>
        <p:nvSpPr>
          <p:cNvPr id="14" name="Стрелка вправо 13">
            <a:hlinkClick r:id="" action="ppaction://hlinkshowjump?jump=nextslide"/>
          </p:cNvPr>
          <p:cNvSpPr/>
          <p:nvPr/>
        </p:nvSpPr>
        <p:spPr>
          <a:xfrm>
            <a:off x="7812360" y="5877272"/>
            <a:ext cx="1152128" cy="79208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Далі</a:t>
            </a:r>
            <a:endParaRPr lang="uk-UA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620985" y="5013176"/>
            <a:ext cx="390202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Правильно! </a:t>
            </a:r>
            <a:endParaRPr lang="en-US" sz="54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8 · 5 = 40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0" presetClass="path" presetSubtype="0" repeatCount="500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46681E-6 C -0.03264 -0.01665 -0.0651 -0.03307 -0.06337 -0.05366 C -0.06163 -0.07379 0.01858 -0.10316 0.01094 -0.12236 C 0.0033 -0.1418 -0.10798 -0.14688 -0.10885 -0.17002 C -0.10972 -0.19245 0.00087 -0.23363 0.0059 -0.25907 C 0.01094 -0.28498 -0.06649 -0.29956 -0.0783 -0.32546 C -0.0901 -0.35091 -0.07778 -0.38306 -0.06545 -0.41452 " pathEditMode="relative" rAng="0" ptsTypes="aaaaaaA">
                                      <p:cBhvr>
                                        <p:cTn id="2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-207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500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10132E-6 C 0.01771 -0.01017 0.03541 -0.01989 0.03159 -0.03585 C 0.02778 -0.05204 -0.02448 -0.07078 -0.02275 -0.09623 C -0.02101 -0.12167 0.04236 -0.16423 0.04253 -0.18899 C 0.04271 -0.21374 -0.03525 -0.22322 -0.02188 -0.24496 C -0.00851 -0.26694 0.12083 -0.29863 0.12274 -0.32061 C 0.12465 -0.34258 0.0033 -0.35554 -0.0099 -0.37612 C -0.02309 -0.39694 0.01024 -0.42146 0.04357 -0.44598 " pathEditMode="relative" rAng="0" ptsTypes="aaaaaaaA">
                                      <p:cBhvr>
                                        <p:cTn id="30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" y="-22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500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9047E-6 C 0.05468 -0.01249 0.10955 -0.02498 0.11284 -0.04256 C 0.11614 -0.06014 0.00902 -0.07541 0.01979 -0.10525 C 0.03055 -0.13486 0.15382 -0.18991 0.17725 -0.22114 C 0.20069 -0.2526 0.14774 -0.2718 0.16041 -0.29354 C 0.17309 -0.31482 0.25659 -0.33379 0.25347 -0.34952 C 0.25034 -0.36548 0.1585 -0.37612 0.14166 -0.38885 C 0.12482 -0.40134 0.13871 -0.41337 0.1526 -0.42493 " pathEditMode="relative" rAng="0" ptsTypes="aaaaaaaA">
                                      <p:cBhvr>
                                        <p:cTn id="3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" y="-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00"/>
                            </p:stCondLst>
                            <p:childTnLst>
                              <p:par>
                                <p:cTn id="1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3" grpId="2"/>
      <p:bldP spid="3" grpId="3"/>
      <p:bldP spid="4" grpId="0" animBg="1"/>
      <p:bldP spid="4" grpId="1" animBg="1"/>
      <p:bldP spid="4" grpId="2" animBg="1"/>
      <p:bldP spid="4" grpId="3" animBg="1"/>
      <p:bldP spid="5" grpId="0" animBg="1"/>
      <p:bldP spid="5" grpId="1" animBg="1"/>
      <p:bldP spid="5" grpId="2" animBg="1"/>
      <p:bldP spid="5" grpId="3" animBg="1"/>
      <p:bldP spid="6" grpId="0" animBg="1"/>
      <p:bldP spid="6" grpId="1" animBg="1"/>
      <p:bldP spid="6" grpId="2" animBg="1"/>
      <p:bldP spid="6" grpId="3" animBg="1"/>
      <p:bldP spid="7" grpId="0" animBg="1"/>
      <p:bldP spid="7" grpId="1" animBg="1"/>
      <p:bldP spid="7" grpId="2" animBg="1"/>
      <p:bldP spid="7" grpId="3" animBg="1"/>
      <p:bldP spid="7" grpId="4" animBg="1"/>
      <p:bldP spid="8" grpId="0" animBg="1"/>
      <p:bldP spid="8" grpId="1" animBg="1"/>
      <p:bldP spid="8" grpId="2" animBg="1"/>
      <p:bldP spid="8" grpId="3" animBg="1"/>
      <p:bldP spid="8" grpId="4" animBg="1"/>
      <p:bldP spid="9" grpId="0" animBg="1"/>
      <p:bldP spid="9" grpId="1" animBg="1"/>
      <p:bldP spid="9" grpId="2" animBg="1"/>
      <p:bldP spid="9" grpId="3" animBg="1"/>
      <p:bldP spid="9" grpId="4" animBg="1"/>
      <p:bldP spid="14" grpId="0" animBg="1"/>
      <p:bldP spid="14" grpId="1" animBg="1"/>
      <p:bldP spid="14" grpId="2" animBg="1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261111" y="5013176"/>
            <a:ext cx="462177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Неправильно! </a:t>
            </a:r>
            <a:endParaRPr lang="en-US" sz="54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35 : 5 = 7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620985" y="5013176"/>
            <a:ext cx="390202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Правильно! </a:t>
            </a:r>
            <a:endParaRPr lang="en-US" sz="54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35 : 5 = 7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10891" y="4941168"/>
            <a:ext cx="27222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35 : 5 = ?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2" name="Рисунок 11" descr="ok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4725144"/>
            <a:ext cx="1980651" cy="1980651"/>
          </a:xfrm>
          <a:prstGeom prst="rect">
            <a:avLst/>
          </a:prstGeom>
        </p:spPr>
      </p:pic>
      <p:pic>
        <p:nvPicPr>
          <p:cNvPr id="13" name="Рисунок 12" descr="ok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4581128"/>
            <a:ext cx="1485905" cy="2173196"/>
          </a:xfrm>
          <a:prstGeom prst="rect">
            <a:avLst/>
          </a:prstGeom>
        </p:spPr>
      </p:pic>
      <p:pic>
        <p:nvPicPr>
          <p:cNvPr id="2" name="Рисунок 1" descr="f26035b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80528" y="-27384"/>
            <a:ext cx="9345238" cy="496855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27584" y="5949280"/>
            <a:ext cx="1872208" cy="72008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/>
              <a:t>7</a:t>
            </a:r>
            <a:endParaRPr lang="uk-UA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635896" y="5949280"/>
            <a:ext cx="1872208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/>
              <a:t>6</a:t>
            </a:r>
            <a:endParaRPr lang="uk-UA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444208" y="5949280"/>
            <a:ext cx="1872208" cy="72008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/>
              <a:t>4</a:t>
            </a:r>
            <a:endParaRPr lang="uk-UA" b="1" dirty="0"/>
          </a:p>
        </p:txBody>
      </p:sp>
      <p:sp>
        <p:nvSpPr>
          <p:cNvPr id="7" name="Овал 6"/>
          <p:cNvSpPr/>
          <p:nvPr/>
        </p:nvSpPr>
        <p:spPr>
          <a:xfrm>
            <a:off x="3131840" y="1988840"/>
            <a:ext cx="648072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6</a:t>
            </a:r>
            <a:endParaRPr lang="uk-UA" dirty="0"/>
          </a:p>
        </p:txBody>
      </p:sp>
      <p:sp>
        <p:nvSpPr>
          <p:cNvPr id="8" name="Овал 7"/>
          <p:cNvSpPr/>
          <p:nvPr/>
        </p:nvSpPr>
        <p:spPr>
          <a:xfrm>
            <a:off x="4572000" y="2060848"/>
            <a:ext cx="648072" cy="64807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7</a:t>
            </a:r>
            <a:endParaRPr lang="uk-UA" dirty="0"/>
          </a:p>
        </p:txBody>
      </p:sp>
      <p:sp>
        <p:nvSpPr>
          <p:cNvPr id="9" name="Овал 8"/>
          <p:cNvSpPr/>
          <p:nvPr/>
        </p:nvSpPr>
        <p:spPr>
          <a:xfrm>
            <a:off x="3851920" y="2204864"/>
            <a:ext cx="648072" cy="64807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4</a:t>
            </a:r>
            <a:endParaRPr lang="uk-UA" dirty="0"/>
          </a:p>
        </p:txBody>
      </p:sp>
      <p:sp>
        <p:nvSpPr>
          <p:cNvPr id="14" name="Стрелка вправо 13">
            <a:hlinkClick r:id="" action="ppaction://hlinkshowjump?jump=nextslide"/>
          </p:cNvPr>
          <p:cNvSpPr/>
          <p:nvPr/>
        </p:nvSpPr>
        <p:spPr>
          <a:xfrm>
            <a:off x="7812360" y="5877272"/>
            <a:ext cx="1152128" cy="79208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Далі</a:t>
            </a:r>
            <a:endParaRPr lang="uk-UA" b="1" dirty="0"/>
          </a:p>
        </p:txBody>
      </p:sp>
    </p:spTree>
  </p:cSld>
  <p:clrMapOvr>
    <a:masterClrMapping/>
  </p:clrMapOvr>
  <p:transition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0" presetClass="path" presetSubtype="0" repeatCount="500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46681E-6 C -0.03264 -0.01665 -0.0651 -0.03307 -0.06337 -0.05366 C -0.06163 -0.07379 0.01858 -0.10316 0.01094 -0.12236 C 0.0033 -0.1418 -0.10798 -0.14688 -0.10885 -0.17002 C -0.10972 -0.19245 0.00087 -0.23363 0.0059 -0.25907 C 0.01094 -0.28498 -0.06649 -0.29956 -0.0783 -0.32546 C -0.0901 -0.35091 -0.07778 -0.38306 -0.06545 -0.41452 " pathEditMode="relative" rAng="0" ptsTypes="aaaaaaA">
                                      <p:cBhvr>
                                        <p:cTn id="2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-207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500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10132E-6 C 0.01771 -0.01017 0.03541 -0.01989 0.03159 -0.03585 C 0.02778 -0.05204 -0.02448 -0.07078 -0.02275 -0.09623 C -0.02101 -0.12167 0.04236 -0.16423 0.04253 -0.18899 C 0.04271 -0.21374 -0.03525 -0.22322 -0.02188 -0.24496 C -0.00851 -0.26694 0.12083 -0.29863 0.12274 -0.32061 C 0.12465 -0.34258 0.0033 -0.35554 -0.0099 -0.37612 C -0.02309 -0.39694 0.01024 -0.42146 0.04357 -0.44598 " pathEditMode="relative" rAng="0" ptsTypes="aaaaaaaA">
                                      <p:cBhvr>
                                        <p:cTn id="30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" y="-22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500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9047E-6 C 0.05468 -0.01249 0.10955 -0.02498 0.11284 -0.04256 C 0.11614 -0.06014 0.00902 -0.07541 0.01979 -0.10525 C 0.03055 -0.13486 0.15382 -0.18991 0.17725 -0.22114 C 0.20069 -0.2526 0.14774 -0.2718 0.16041 -0.29354 C 0.17309 -0.31482 0.25659 -0.33379 0.25347 -0.34952 C 0.25034 -0.36548 0.1585 -0.37612 0.14166 -0.38885 C 0.12482 -0.40134 0.13871 -0.41337 0.1526 -0.42493 " pathEditMode="relative" rAng="0" ptsTypes="aaaaaaaA">
                                      <p:cBhvr>
                                        <p:cTn id="3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" y="-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00"/>
                            </p:stCondLst>
                            <p:childTnLst>
                              <p:par>
                                <p:cTn id="1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0" grpId="0"/>
      <p:bldP spid="3" grpId="0"/>
      <p:bldP spid="3" grpId="1"/>
      <p:bldP spid="3" grpId="2"/>
      <p:bldP spid="3" grpId="3"/>
      <p:bldP spid="4" grpId="0" animBg="1"/>
      <p:bldP spid="4" grpId="1" animBg="1"/>
      <p:bldP spid="4" grpId="2" animBg="1"/>
      <p:bldP spid="4" grpId="3" animBg="1"/>
      <p:bldP spid="5" grpId="0" animBg="1"/>
      <p:bldP spid="5" grpId="1" animBg="1"/>
      <p:bldP spid="5" grpId="2" animBg="1"/>
      <p:bldP spid="5" grpId="3" animBg="1"/>
      <p:bldP spid="6" grpId="0" animBg="1"/>
      <p:bldP spid="6" grpId="1" animBg="1"/>
      <p:bldP spid="6" grpId="2" animBg="1"/>
      <p:bldP spid="6" grpId="3" animBg="1"/>
      <p:bldP spid="7" grpId="0" animBg="1"/>
      <p:bldP spid="7" grpId="1" animBg="1"/>
      <p:bldP spid="7" grpId="2" animBg="1"/>
      <p:bldP spid="7" grpId="3" animBg="1"/>
      <p:bldP spid="7" grpId="4" animBg="1"/>
      <p:bldP spid="8" grpId="0" animBg="1"/>
      <p:bldP spid="8" grpId="1" animBg="1"/>
      <p:bldP spid="8" grpId="2" animBg="1"/>
      <p:bldP spid="8" grpId="3" animBg="1"/>
      <p:bldP spid="8" grpId="4" animBg="1"/>
      <p:bldP spid="9" grpId="0" animBg="1"/>
      <p:bldP spid="9" grpId="1" animBg="1"/>
      <p:bldP spid="9" grpId="2" animBg="1"/>
      <p:bldP spid="9" grpId="3" animBg="1"/>
      <p:bldP spid="9" grpId="4" animBg="1"/>
      <p:bldP spid="14" grpId="0" animBg="1"/>
      <p:bldP spid="14" grpId="1" animBg="1"/>
      <p:bldP spid="14" grpId="2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261111" y="5013176"/>
            <a:ext cx="462177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Неправильно! </a:t>
            </a:r>
            <a:endParaRPr lang="en-US" sz="54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36 : 4</a:t>
            </a:r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= 9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620985" y="5013176"/>
            <a:ext cx="390202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Правильно! </a:t>
            </a:r>
            <a:endParaRPr lang="en-US" sz="54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36 : 4</a:t>
            </a:r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= 9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2" name="Рисунок 11" descr="ok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4725144"/>
            <a:ext cx="1980651" cy="1980651"/>
          </a:xfrm>
          <a:prstGeom prst="rect">
            <a:avLst/>
          </a:prstGeom>
        </p:spPr>
      </p:pic>
      <p:pic>
        <p:nvPicPr>
          <p:cNvPr id="13" name="Рисунок 12" descr="ok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4581128"/>
            <a:ext cx="1485905" cy="217319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27584" y="5949280"/>
            <a:ext cx="1872208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/>
              <a:t>8</a:t>
            </a:r>
            <a:endParaRPr lang="uk-UA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10891" y="4941168"/>
            <a:ext cx="27222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36 : 4</a:t>
            </a:r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= ?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2" name="Рисунок 1" descr="f26035b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80528" y="-27384"/>
            <a:ext cx="9345238" cy="496855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444208" y="5949280"/>
            <a:ext cx="1872208" cy="72008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/>
              <a:t>9</a:t>
            </a:r>
            <a:endParaRPr lang="uk-UA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635896" y="5949280"/>
            <a:ext cx="1872208" cy="72008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/>
              <a:t>6</a:t>
            </a:r>
            <a:endParaRPr lang="uk-UA" b="1" dirty="0"/>
          </a:p>
        </p:txBody>
      </p:sp>
      <p:sp>
        <p:nvSpPr>
          <p:cNvPr id="7" name="Овал 6"/>
          <p:cNvSpPr/>
          <p:nvPr/>
        </p:nvSpPr>
        <p:spPr>
          <a:xfrm>
            <a:off x="3131840" y="1988840"/>
            <a:ext cx="648072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8</a:t>
            </a:r>
            <a:endParaRPr lang="uk-UA" dirty="0"/>
          </a:p>
        </p:txBody>
      </p:sp>
      <p:sp>
        <p:nvSpPr>
          <p:cNvPr id="8" name="Овал 7"/>
          <p:cNvSpPr/>
          <p:nvPr/>
        </p:nvSpPr>
        <p:spPr>
          <a:xfrm>
            <a:off x="4572000" y="2060848"/>
            <a:ext cx="648072" cy="64807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9</a:t>
            </a:r>
            <a:endParaRPr lang="uk-UA" dirty="0"/>
          </a:p>
        </p:txBody>
      </p:sp>
      <p:sp>
        <p:nvSpPr>
          <p:cNvPr id="9" name="Овал 8"/>
          <p:cNvSpPr/>
          <p:nvPr/>
        </p:nvSpPr>
        <p:spPr>
          <a:xfrm>
            <a:off x="3851920" y="2204864"/>
            <a:ext cx="648072" cy="64807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6</a:t>
            </a:r>
            <a:endParaRPr lang="uk-UA" dirty="0"/>
          </a:p>
        </p:txBody>
      </p:sp>
      <p:sp>
        <p:nvSpPr>
          <p:cNvPr id="14" name="Стрелка вправо 13">
            <a:hlinkClick r:id="" action="ppaction://hlinkshowjump?jump=nextslide"/>
          </p:cNvPr>
          <p:cNvSpPr/>
          <p:nvPr/>
        </p:nvSpPr>
        <p:spPr>
          <a:xfrm>
            <a:off x="7812360" y="5877272"/>
            <a:ext cx="1152128" cy="79208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Далі</a:t>
            </a:r>
            <a:endParaRPr lang="uk-UA" b="1" dirty="0"/>
          </a:p>
        </p:txBody>
      </p:sp>
    </p:spTree>
  </p:cSld>
  <p:clrMapOvr>
    <a:masterClrMapping/>
  </p:clrMapOvr>
  <p:transition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0" presetClass="path" presetSubtype="0" repeatCount="500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46681E-6 C -0.03264 -0.01665 -0.0651 -0.03307 -0.06337 -0.05366 C -0.06163 -0.07379 0.01858 -0.10316 0.01094 -0.12236 C 0.0033 -0.1418 -0.10798 -0.14688 -0.10885 -0.17002 C -0.10972 -0.19245 0.00087 -0.23363 0.0059 -0.25907 C 0.01094 -0.28498 -0.06649 -0.29956 -0.0783 -0.32546 C -0.0901 -0.35091 -0.07778 -0.38306 -0.06545 -0.41452 " pathEditMode="relative" rAng="0" ptsTypes="aaaaaaA">
                                      <p:cBhvr>
                                        <p:cTn id="2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-207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500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10132E-6 C 0.01771 -0.01017 0.03541 -0.01989 0.03159 -0.03585 C 0.02778 -0.05204 -0.02448 -0.07078 -0.02275 -0.09623 C -0.02101 -0.12167 0.04236 -0.16423 0.04253 -0.18899 C 0.04271 -0.21374 -0.03525 -0.22322 -0.02188 -0.24496 C -0.00851 -0.26694 0.12083 -0.29863 0.12274 -0.32061 C 0.12465 -0.34258 0.0033 -0.35554 -0.0099 -0.37612 C -0.02309 -0.39694 0.01024 -0.42146 0.04357 -0.44598 " pathEditMode="relative" rAng="0" ptsTypes="aaaaaaaA">
                                      <p:cBhvr>
                                        <p:cTn id="30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" y="-22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500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9047E-6 C 0.05468 -0.01249 0.10955 -0.02498 0.11284 -0.04256 C 0.11614 -0.06014 0.00902 -0.07541 0.01979 -0.10525 C 0.03055 -0.13486 0.15382 -0.18991 0.17725 -0.22114 C 0.20069 -0.2526 0.14774 -0.2718 0.16041 -0.29354 C 0.17309 -0.31482 0.25659 -0.33379 0.25347 -0.34952 C 0.25034 -0.36548 0.1585 -0.37612 0.14166 -0.38885 C 0.12482 -0.40134 0.13871 -0.41337 0.1526 -0.42493 " pathEditMode="relative" rAng="0" ptsTypes="aaaaaaaA">
                                      <p:cBhvr>
                                        <p:cTn id="3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" y="-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00"/>
                            </p:stCondLst>
                            <p:childTnLst>
                              <p:par>
                                <p:cTn id="1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0" grpId="0"/>
      <p:bldP spid="5" grpId="0" animBg="1"/>
      <p:bldP spid="5" grpId="1" animBg="1"/>
      <p:bldP spid="5" grpId="2" animBg="1"/>
      <p:bldP spid="5" grpId="3" animBg="1"/>
      <p:bldP spid="3" grpId="0"/>
      <p:bldP spid="3" grpId="1"/>
      <p:bldP spid="3" grpId="2"/>
      <p:bldP spid="3" grpId="3"/>
      <p:bldP spid="4" grpId="0" animBg="1"/>
      <p:bldP spid="4" grpId="1" animBg="1"/>
      <p:bldP spid="4" grpId="2" animBg="1"/>
      <p:bldP spid="4" grpId="3" animBg="1"/>
      <p:bldP spid="6" grpId="0" animBg="1"/>
      <p:bldP spid="6" grpId="1" animBg="1"/>
      <p:bldP spid="6" grpId="2" animBg="1"/>
      <p:bldP spid="6" grpId="3" animBg="1"/>
      <p:bldP spid="7" grpId="0" animBg="1"/>
      <p:bldP spid="7" grpId="1" animBg="1"/>
      <p:bldP spid="7" grpId="2" animBg="1"/>
      <p:bldP spid="7" grpId="3" animBg="1"/>
      <p:bldP spid="7" grpId="4" animBg="1"/>
      <p:bldP spid="8" grpId="0" animBg="1"/>
      <p:bldP spid="8" grpId="1" animBg="1"/>
      <p:bldP spid="8" grpId="2" animBg="1"/>
      <p:bldP spid="8" grpId="3" animBg="1"/>
      <p:bldP spid="8" grpId="4" animBg="1"/>
      <p:bldP spid="9" grpId="0" animBg="1"/>
      <p:bldP spid="9" grpId="1" animBg="1"/>
      <p:bldP spid="9" grpId="2" animBg="1"/>
      <p:bldP spid="9" grpId="3" animBg="1"/>
      <p:bldP spid="9" grpId="4" animBg="1"/>
      <p:bldP spid="14" grpId="0" animBg="1"/>
      <p:bldP spid="14" grpId="1" animBg="1"/>
      <p:bldP spid="14" grpId="2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620985" y="5013176"/>
            <a:ext cx="390202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Правильно! </a:t>
            </a:r>
            <a:endParaRPr lang="en-US" sz="54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72 : 8</a:t>
            </a:r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= 9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61111" y="5013176"/>
            <a:ext cx="462177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Неправильно! </a:t>
            </a:r>
            <a:endParaRPr lang="en-US" sz="54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72 : 8</a:t>
            </a:r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= 9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2" name="Рисунок 11" descr="ok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4725144"/>
            <a:ext cx="1980651" cy="1980651"/>
          </a:xfrm>
          <a:prstGeom prst="rect">
            <a:avLst/>
          </a:prstGeom>
        </p:spPr>
      </p:pic>
      <p:pic>
        <p:nvPicPr>
          <p:cNvPr id="13" name="Рисунок 12" descr="ok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4581128"/>
            <a:ext cx="1485905" cy="217319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27584" y="5949280"/>
            <a:ext cx="1872208" cy="72008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/>
              <a:t>8</a:t>
            </a:r>
            <a:endParaRPr lang="uk-UA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10891" y="4941168"/>
            <a:ext cx="27222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72 : 8</a:t>
            </a:r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= ?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2" name="Рисунок 1" descr="f26035b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80528" y="-27384"/>
            <a:ext cx="9345238" cy="496855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635896" y="5949280"/>
            <a:ext cx="1872208" cy="72008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/>
              <a:t>9</a:t>
            </a:r>
            <a:endParaRPr lang="uk-UA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444208" y="5949280"/>
            <a:ext cx="1872208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/>
              <a:t>3</a:t>
            </a:r>
            <a:endParaRPr lang="uk-UA" b="1" dirty="0"/>
          </a:p>
        </p:txBody>
      </p:sp>
      <p:sp>
        <p:nvSpPr>
          <p:cNvPr id="7" name="Овал 6"/>
          <p:cNvSpPr/>
          <p:nvPr/>
        </p:nvSpPr>
        <p:spPr>
          <a:xfrm>
            <a:off x="3131840" y="1988840"/>
            <a:ext cx="648072" cy="64807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8</a:t>
            </a:r>
            <a:endParaRPr lang="uk-UA" dirty="0"/>
          </a:p>
        </p:txBody>
      </p:sp>
      <p:sp>
        <p:nvSpPr>
          <p:cNvPr id="8" name="Овал 7"/>
          <p:cNvSpPr/>
          <p:nvPr/>
        </p:nvSpPr>
        <p:spPr>
          <a:xfrm>
            <a:off x="4572000" y="2060848"/>
            <a:ext cx="648072" cy="64807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9</a:t>
            </a:r>
            <a:endParaRPr lang="uk-UA" dirty="0"/>
          </a:p>
        </p:txBody>
      </p:sp>
      <p:sp>
        <p:nvSpPr>
          <p:cNvPr id="9" name="Овал 8"/>
          <p:cNvSpPr/>
          <p:nvPr/>
        </p:nvSpPr>
        <p:spPr>
          <a:xfrm>
            <a:off x="3851920" y="2204864"/>
            <a:ext cx="648072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3</a:t>
            </a:r>
            <a:endParaRPr lang="uk-UA" dirty="0"/>
          </a:p>
        </p:txBody>
      </p:sp>
      <p:sp>
        <p:nvSpPr>
          <p:cNvPr id="14" name="Стрелка вправо 13">
            <a:hlinkClick r:id="" action="ppaction://hlinkshowjump?jump=nextslide"/>
          </p:cNvPr>
          <p:cNvSpPr/>
          <p:nvPr/>
        </p:nvSpPr>
        <p:spPr>
          <a:xfrm>
            <a:off x="7812360" y="5877272"/>
            <a:ext cx="1152128" cy="79208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Далі</a:t>
            </a:r>
            <a:endParaRPr lang="uk-UA" b="1" dirty="0"/>
          </a:p>
        </p:txBody>
      </p:sp>
    </p:spTree>
  </p:cSld>
  <p:clrMapOvr>
    <a:masterClrMapping/>
  </p:clrMapOvr>
  <p:transition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0" presetClass="path" presetSubtype="0" repeatCount="500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46681E-6 C -0.03264 -0.01665 -0.0651 -0.03307 -0.06337 -0.05366 C -0.06163 -0.07379 0.01858 -0.10316 0.01094 -0.12236 C 0.0033 -0.1418 -0.10798 -0.14688 -0.10885 -0.17002 C -0.10972 -0.19245 0.00087 -0.23363 0.0059 -0.25907 C 0.01094 -0.28498 -0.06649 -0.29956 -0.0783 -0.32546 C -0.0901 -0.35091 -0.07778 -0.38306 -0.06545 -0.41452 " pathEditMode="relative" rAng="0" ptsTypes="aaaaaaA">
                                      <p:cBhvr>
                                        <p:cTn id="2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-207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500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10132E-6 C 0.01771 -0.01017 0.03541 -0.01989 0.03159 -0.03585 C 0.02778 -0.05204 -0.02448 -0.07078 -0.02275 -0.09623 C -0.02101 -0.12167 0.04236 -0.16423 0.04253 -0.18899 C 0.04271 -0.21374 -0.03525 -0.22322 -0.02188 -0.24496 C -0.00851 -0.26694 0.12083 -0.29863 0.12274 -0.32061 C 0.12465 -0.34258 0.0033 -0.35554 -0.0099 -0.37612 C -0.02309 -0.39694 0.01024 -0.42146 0.04357 -0.44598 " pathEditMode="relative" rAng="0" ptsTypes="aaaaaaaA">
                                      <p:cBhvr>
                                        <p:cTn id="30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" y="-22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500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9047E-6 C 0.05468 -0.01249 0.10955 -0.02498 0.11284 -0.04256 C 0.11614 -0.06014 0.00902 -0.07541 0.01979 -0.10525 C 0.03055 -0.13486 0.15382 -0.18991 0.17725 -0.22114 C 0.20069 -0.2526 0.14774 -0.2718 0.16041 -0.29354 C 0.17309 -0.31482 0.25659 -0.33379 0.25347 -0.34952 C 0.25034 -0.36548 0.1585 -0.37612 0.14166 -0.38885 C 0.12482 -0.40134 0.13871 -0.41337 0.1526 -0.42493 " pathEditMode="relative" rAng="0" ptsTypes="aaaaaaaA">
                                      <p:cBhvr>
                                        <p:cTn id="3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" y="-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00"/>
                            </p:stCondLst>
                            <p:childTnLst>
                              <p:par>
                                <p:cTn id="1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1" grpId="1"/>
      <p:bldP spid="5" grpId="0" animBg="1"/>
      <p:bldP spid="5" grpId="1" animBg="1"/>
      <p:bldP spid="5" grpId="2" animBg="1"/>
      <p:bldP spid="5" grpId="3" animBg="1"/>
      <p:bldP spid="3" grpId="0"/>
      <p:bldP spid="3" grpId="1"/>
      <p:bldP spid="3" grpId="2"/>
      <p:bldP spid="3" grpId="3"/>
      <p:bldP spid="4" grpId="0" animBg="1"/>
      <p:bldP spid="4" grpId="1" animBg="1"/>
      <p:bldP spid="4" grpId="2" animBg="1"/>
      <p:bldP spid="4" grpId="3" animBg="1"/>
      <p:bldP spid="6" grpId="0" animBg="1"/>
      <p:bldP spid="6" grpId="1" animBg="1"/>
      <p:bldP spid="6" grpId="2" animBg="1"/>
      <p:bldP spid="6" grpId="3" animBg="1"/>
      <p:bldP spid="7" grpId="0" animBg="1"/>
      <p:bldP spid="7" grpId="1" animBg="1"/>
      <p:bldP spid="7" grpId="2" animBg="1"/>
      <p:bldP spid="7" grpId="3" animBg="1"/>
      <p:bldP spid="7" grpId="4" animBg="1"/>
      <p:bldP spid="8" grpId="0" animBg="1"/>
      <p:bldP spid="8" grpId="1" animBg="1"/>
      <p:bldP spid="8" grpId="2" animBg="1"/>
      <p:bldP spid="8" grpId="3" animBg="1"/>
      <p:bldP spid="8" grpId="4" animBg="1"/>
      <p:bldP spid="9" grpId="0" animBg="1"/>
      <p:bldP spid="9" grpId="1" animBg="1"/>
      <p:bldP spid="9" grpId="2" animBg="1"/>
      <p:bldP spid="9" grpId="3" animBg="1"/>
      <p:bldP spid="9" grpId="4" animBg="1"/>
      <p:bldP spid="14" grpId="0" animBg="1"/>
      <p:bldP spid="14" grpId="1" animBg="1"/>
      <p:bldP spid="14" grpId="2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25036_5dff98a8_L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029" y="-18119"/>
            <a:ext cx="7725941" cy="690350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Рисунок 5" descr="Чайка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95936" y="1870933"/>
            <a:ext cx="1224000" cy="8119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5292080" y="1916832"/>
            <a:ext cx="3168352" cy="57606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atin typeface="CyrillicOld" pitchFamily="2" charset="0"/>
              </a:rPr>
              <a:t>Пор</a:t>
            </a:r>
            <a:r>
              <a:rPr lang="en-US" sz="3200" dirty="0" err="1" smtClean="0">
                <a:latin typeface="CyrillicOld" pitchFamily="2" charset="0"/>
              </a:rPr>
              <a:t>i</a:t>
            </a:r>
            <a:r>
              <a:rPr lang="uk-UA" sz="3200" dirty="0" smtClean="0">
                <a:latin typeface="CyrillicOld" pitchFamily="2" charset="0"/>
              </a:rPr>
              <a:t>г </a:t>
            </a:r>
            <a:r>
              <a:rPr lang="uk-UA" sz="3200" dirty="0" err="1" smtClean="0">
                <a:latin typeface="CyrillicOld" pitchFamily="2" charset="0"/>
              </a:rPr>
              <a:t>Сурський</a:t>
            </a:r>
            <a:endParaRPr lang="uk-UA" sz="3200" dirty="0">
              <a:latin typeface="CyrillicOld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36096" y="2348880"/>
            <a:ext cx="3168352" cy="57606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atin typeface="CyrillicOld" pitchFamily="2" charset="0"/>
              </a:rPr>
              <a:t>Пор</a:t>
            </a:r>
            <a:r>
              <a:rPr lang="en-US" sz="3200" dirty="0" err="1" smtClean="0">
                <a:latin typeface="CyrillicOld" pitchFamily="2" charset="0"/>
              </a:rPr>
              <a:t>i</a:t>
            </a:r>
            <a:r>
              <a:rPr lang="uk-UA" sz="3200" dirty="0" smtClean="0">
                <a:latin typeface="CyrillicOld" pitchFamily="2" charset="0"/>
              </a:rPr>
              <a:t>г </a:t>
            </a:r>
            <a:r>
              <a:rPr lang="uk-UA" sz="3200" dirty="0" err="1" smtClean="0">
                <a:latin typeface="CyrillicOld" pitchFamily="2" charset="0"/>
              </a:rPr>
              <a:t>Лоханський</a:t>
            </a:r>
            <a:endParaRPr lang="uk-UA" sz="3200" dirty="0">
              <a:latin typeface="CyrillicOld" pitchFamily="2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08744E-6 C 0.00538 0.00972 0.01093 0.01967 0.01406 0.03031 C 0.01736 0.04072 0.0184 0.05182 0.01961 0.06292 " pathEditMode="relative" rAng="0" ptsTypes="aaA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" y="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0">
              <a:schemeClr val="tx2"/>
            </a:gs>
            <a:gs pos="60000">
              <a:srgbClr val="FFFF0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9532" y="188640"/>
            <a:ext cx="8424936" cy="57606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atin typeface="CyrillicOld" pitchFamily="2" charset="0"/>
              </a:rPr>
              <a:t>Пор</a:t>
            </a:r>
            <a:r>
              <a:rPr lang="en-US" sz="3200" dirty="0" err="1" smtClean="0">
                <a:latin typeface="CyrillicOld" pitchFamily="2" charset="0"/>
              </a:rPr>
              <a:t>i</a:t>
            </a:r>
            <a:r>
              <a:rPr lang="uk-UA" sz="3200" dirty="0" smtClean="0">
                <a:latin typeface="CyrillicOld" pitchFamily="2" charset="0"/>
              </a:rPr>
              <a:t>г </a:t>
            </a:r>
            <a:r>
              <a:rPr lang="uk-UA" sz="3200" dirty="0" err="1" smtClean="0">
                <a:latin typeface="CyrillicOld" pitchFamily="2" charset="0"/>
              </a:rPr>
              <a:t>Лоханський</a:t>
            </a:r>
            <a:endParaRPr lang="uk-UA" sz="3200" dirty="0">
              <a:latin typeface="CyrillicOld" pitchFamily="2" charset="0"/>
            </a:endParaRPr>
          </a:p>
        </p:txBody>
      </p:sp>
      <p:pic>
        <p:nvPicPr>
          <p:cNvPr id="4" name="Рисунок 3" descr="Cossack-Chaika-under-Khotin.jpg"/>
          <p:cNvPicPr>
            <a:picLocks noChangeAspect="1"/>
          </p:cNvPicPr>
          <p:nvPr/>
        </p:nvPicPr>
        <p:blipFill>
          <a:blip r:embed="rId2" cstate="print"/>
          <a:srcRect b="15133"/>
          <a:stretch>
            <a:fillRect/>
          </a:stretch>
        </p:blipFill>
        <p:spPr>
          <a:xfrm>
            <a:off x="442504" y="1517327"/>
            <a:ext cx="8258991" cy="522404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1223628" y="864287"/>
            <a:ext cx="6696744" cy="57606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i="1" dirty="0" smtClean="0">
                <a:latin typeface="CyrillicOld" pitchFamily="2" charset="0"/>
              </a:rPr>
              <a:t>Новий </a:t>
            </a:r>
            <a:r>
              <a:rPr lang="uk-UA" sz="2800" i="1" dirty="0" err="1" smtClean="0">
                <a:latin typeface="CyrillicOld" pitchFamily="2" charset="0"/>
              </a:rPr>
              <a:t>матер</a:t>
            </a:r>
            <a:r>
              <a:rPr lang="en-US" sz="2800" i="1" dirty="0" err="1" smtClean="0">
                <a:latin typeface="CyrillicOld" pitchFamily="2" charset="0"/>
              </a:rPr>
              <a:t>i</a:t>
            </a:r>
            <a:r>
              <a:rPr lang="uk-UA" sz="2800" i="1" dirty="0" err="1" smtClean="0">
                <a:latin typeface="CyrillicOld" pitchFamily="2" charset="0"/>
              </a:rPr>
              <a:t>ал</a:t>
            </a:r>
            <a:endParaRPr lang="uk-UA" sz="2800" i="1" dirty="0">
              <a:latin typeface="CyrillicOld" pitchFamily="2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0">
              <a:schemeClr val="tx2"/>
            </a:gs>
            <a:gs pos="60000">
              <a:srgbClr val="FFFF0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444162469_kozak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1024" y="674814"/>
            <a:ext cx="8241953" cy="550837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25036_5dff98a8_L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029" y="-18119"/>
            <a:ext cx="7725941" cy="690350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Рисунок 5" descr="Чайка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39952" y="2302981"/>
            <a:ext cx="1224000" cy="8119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5436096" y="2420888"/>
            <a:ext cx="3168352" cy="57606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atin typeface="CyrillicOld" pitchFamily="2" charset="0"/>
              </a:rPr>
              <a:t>Пор</a:t>
            </a:r>
            <a:r>
              <a:rPr lang="en-US" sz="3200" dirty="0" err="1" smtClean="0">
                <a:latin typeface="CyrillicOld" pitchFamily="2" charset="0"/>
              </a:rPr>
              <a:t>i</a:t>
            </a:r>
            <a:r>
              <a:rPr lang="uk-UA" sz="3200" dirty="0" smtClean="0">
                <a:latin typeface="CyrillicOld" pitchFamily="2" charset="0"/>
              </a:rPr>
              <a:t>г </a:t>
            </a:r>
            <a:r>
              <a:rPr lang="uk-UA" sz="3200" dirty="0" err="1" smtClean="0">
                <a:latin typeface="CyrillicOld" pitchFamily="2" charset="0"/>
              </a:rPr>
              <a:t>Лоханський</a:t>
            </a:r>
            <a:endParaRPr lang="uk-UA" sz="3200" dirty="0">
              <a:latin typeface="CyrillicOld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580412" y="2780928"/>
            <a:ext cx="3563888" cy="57606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atin typeface="CyrillicOld" pitchFamily="2" charset="0"/>
              </a:rPr>
              <a:t>Пор</a:t>
            </a:r>
            <a:r>
              <a:rPr lang="en-US" sz="3200" dirty="0" err="1" smtClean="0">
                <a:latin typeface="CyrillicOld" pitchFamily="2" charset="0"/>
              </a:rPr>
              <a:t>i</a:t>
            </a:r>
            <a:r>
              <a:rPr lang="uk-UA" sz="3200" dirty="0" smtClean="0">
                <a:latin typeface="CyrillicOld" pitchFamily="2" charset="0"/>
              </a:rPr>
              <a:t>г </a:t>
            </a:r>
            <a:r>
              <a:rPr lang="uk-UA" sz="3200" dirty="0" err="1" smtClean="0">
                <a:latin typeface="CyrillicOld" pitchFamily="2" charset="0"/>
              </a:rPr>
              <a:t>Дзвонецький</a:t>
            </a:r>
            <a:endParaRPr lang="uk-UA" sz="3200" dirty="0">
              <a:latin typeface="CyrillicOld" pitchFamily="2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35647E-6 C 0.00538 0.00995 0.01093 0.0199 0.01423 0.03031 C 0.01753 0.04095 0.01857 0.05205 0.01979 0.06315 " pathEditMode="relative" rAng="0" ptsTypes="aaA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" y="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0">
              <a:schemeClr val="tx2"/>
            </a:gs>
            <a:gs pos="60000">
              <a:srgbClr val="FFFF0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9532" y="188640"/>
            <a:ext cx="8424936" cy="57606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atin typeface="CyrillicOld" pitchFamily="2" charset="0"/>
              </a:rPr>
              <a:t>Пор</a:t>
            </a:r>
            <a:r>
              <a:rPr lang="en-US" sz="3200" dirty="0" err="1" smtClean="0">
                <a:latin typeface="CyrillicOld" pitchFamily="2" charset="0"/>
              </a:rPr>
              <a:t>i</a:t>
            </a:r>
            <a:r>
              <a:rPr lang="uk-UA" sz="3200" dirty="0" smtClean="0">
                <a:latin typeface="CyrillicOld" pitchFamily="2" charset="0"/>
              </a:rPr>
              <a:t>г </a:t>
            </a:r>
            <a:r>
              <a:rPr lang="uk-UA" sz="3200" dirty="0" err="1" smtClean="0">
                <a:latin typeface="CyrillicOld" pitchFamily="2" charset="0"/>
              </a:rPr>
              <a:t>Звонець</a:t>
            </a:r>
            <a:endParaRPr lang="uk-UA" sz="3200" dirty="0">
              <a:latin typeface="CyrillicOld" pitchFamily="2" charset="0"/>
            </a:endParaRPr>
          </a:p>
        </p:txBody>
      </p:sp>
      <p:pic>
        <p:nvPicPr>
          <p:cNvPr id="4" name="Рисунок 3" descr="5.jpg"/>
          <p:cNvPicPr>
            <a:picLocks noChangeAspect="1"/>
          </p:cNvPicPr>
          <p:nvPr/>
        </p:nvPicPr>
        <p:blipFill>
          <a:blip r:embed="rId2" cstate="print"/>
          <a:srcRect b="18500"/>
          <a:stretch>
            <a:fillRect/>
          </a:stretch>
        </p:blipFill>
        <p:spPr>
          <a:xfrm>
            <a:off x="553518" y="1684784"/>
            <a:ext cx="8036964" cy="491256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1223628" y="864287"/>
            <a:ext cx="6696744" cy="57606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i="1" dirty="0" smtClean="0">
                <a:latin typeface="CyrillicOld" pitchFamily="2" charset="0"/>
              </a:rPr>
              <a:t>Робота в зошитах</a:t>
            </a:r>
            <a:endParaRPr lang="uk-UA" sz="2800" i="1" dirty="0">
              <a:latin typeface="CyrillicOld" pitchFamily="2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25036_5dff98a8_L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029" y="-18119"/>
            <a:ext cx="7725941" cy="690350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Рисунок 5" descr="Чайка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4104" y="2617080"/>
            <a:ext cx="1224000" cy="8119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5580112" y="2780928"/>
            <a:ext cx="3528392" cy="57606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atin typeface="CyrillicOld" pitchFamily="2" charset="0"/>
              </a:rPr>
              <a:t>Пор</a:t>
            </a:r>
            <a:r>
              <a:rPr lang="en-US" sz="3200" dirty="0" err="1" smtClean="0">
                <a:latin typeface="CyrillicOld" pitchFamily="2" charset="0"/>
              </a:rPr>
              <a:t>i</a:t>
            </a:r>
            <a:r>
              <a:rPr lang="uk-UA" sz="3200" dirty="0" smtClean="0">
                <a:latin typeface="CyrillicOld" pitchFamily="2" charset="0"/>
              </a:rPr>
              <a:t>г </a:t>
            </a:r>
            <a:r>
              <a:rPr lang="uk-UA" sz="3200" dirty="0" err="1" smtClean="0">
                <a:latin typeface="CyrillicOld" pitchFamily="2" charset="0"/>
              </a:rPr>
              <a:t>Дзвонецький</a:t>
            </a:r>
            <a:endParaRPr lang="uk-UA" sz="3200" dirty="0">
              <a:latin typeface="CyrillicOld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69277" y="3356992"/>
            <a:ext cx="3374723" cy="57606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atin typeface="CyrillicOld" pitchFamily="2" charset="0"/>
              </a:rPr>
              <a:t>Пор</a:t>
            </a:r>
            <a:r>
              <a:rPr lang="en-US" sz="3200" dirty="0" err="1" smtClean="0">
                <a:latin typeface="CyrillicOld" pitchFamily="2" charset="0"/>
              </a:rPr>
              <a:t>i</a:t>
            </a:r>
            <a:r>
              <a:rPr lang="uk-UA" sz="3200" dirty="0" smtClean="0">
                <a:latin typeface="CyrillicOld" pitchFamily="2" charset="0"/>
              </a:rPr>
              <a:t>г </a:t>
            </a:r>
            <a:r>
              <a:rPr lang="uk-UA" sz="3200" dirty="0" err="1" smtClean="0">
                <a:latin typeface="CyrillicOld" pitchFamily="2" charset="0"/>
              </a:rPr>
              <a:t>Ненаситець</a:t>
            </a:r>
            <a:endParaRPr lang="uk-UA" sz="3200" dirty="0">
              <a:latin typeface="CyrillicOld" pitchFamily="2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88318E-6 C 0.00746 0.01412 0.0151 0.02846 0.01979 0.04349 C 0.0243 0.05876 0.02586 0.07472 0.0276 0.09068 " pathEditMode="relative" rAng="0" ptsTypes="aaA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" y="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0">
              <a:schemeClr val="tx2"/>
            </a:gs>
            <a:gs pos="60000">
              <a:srgbClr val="FFFF0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9532" y="188640"/>
            <a:ext cx="8424936" cy="57606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atin typeface="CyrillicOld" pitchFamily="2" charset="0"/>
              </a:rPr>
              <a:t>Пор</a:t>
            </a:r>
            <a:r>
              <a:rPr lang="en-US" sz="3200" dirty="0" err="1" smtClean="0">
                <a:latin typeface="CyrillicOld" pitchFamily="2" charset="0"/>
              </a:rPr>
              <a:t>i</a:t>
            </a:r>
            <a:r>
              <a:rPr lang="uk-UA" sz="3200" dirty="0" smtClean="0">
                <a:latin typeface="CyrillicOld" pitchFamily="2" charset="0"/>
              </a:rPr>
              <a:t>г </a:t>
            </a:r>
            <a:r>
              <a:rPr lang="uk-UA" sz="3200" dirty="0" err="1" smtClean="0">
                <a:latin typeface="CyrillicOld" pitchFamily="2" charset="0"/>
              </a:rPr>
              <a:t>Ненаситець</a:t>
            </a:r>
            <a:endParaRPr lang="uk-UA" sz="3200" dirty="0">
              <a:latin typeface="CyrillicOld" pitchFamily="2" charset="0"/>
            </a:endParaRPr>
          </a:p>
        </p:txBody>
      </p:sp>
      <p:pic>
        <p:nvPicPr>
          <p:cNvPr id="4" name="Рисунок 3" descr="1556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7060" y="1772816"/>
            <a:ext cx="8009879" cy="475252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1223628" y="864287"/>
            <a:ext cx="6696744" cy="57606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i="1" dirty="0" err="1" smtClean="0">
                <a:latin typeface="CyrillicOld" pitchFamily="2" charset="0"/>
              </a:rPr>
              <a:t>Розв</a:t>
            </a:r>
            <a:r>
              <a:rPr lang="en-US" sz="2800" i="1" dirty="0" smtClean="0">
                <a:latin typeface="CyrillicOld" pitchFamily="2" charset="0"/>
              </a:rPr>
              <a:t>’</a:t>
            </a:r>
            <a:r>
              <a:rPr lang="uk-UA" sz="2800" i="1" dirty="0" err="1" smtClean="0">
                <a:latin typeface="CyrillicOld" pitchFamily="2" charset="0"/>
              </a:rPr>
              <a:t>язування</a:t>
            </a:r>
            <a:r>
              <a:rPr lang="uk-UA" sz="2800" i="1" dirty="0" smtClean="0">
                <a:latin typeface="CyrillicOld" pitchFamily="2" charset="0"/>
              </a:rPr>
              <a:t> задач</a:t>
            </a:r>
            <a:endParaRPr lang="uk-UA" sz="2800" i="1" dirty="0">
              <a:latin typeface="CyrillicOld" pitchFamily="2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0">
              <a:schemeClr val="tx2"/>
            </a:gs>
            <a:gs pos="60000">
              <a:srgbClr val="FFFF0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9532" y="332656"/>
            <a:ext cx="8424936" cy="57606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atin typeface="CyrillicOld" pitchFamily="2" charset="0"/>
              </a:rPr>
              <a:t>Задача</a:t>
            </a:r>
            <a:endParaRPr lang="uk-UA" sz="3200" dirty="0">
              <a:latin typeface="CyrillicOld" pitchFamily="2" charset="0"/>
            </a:endParaRPr>
          </a:p>
        </p:txBody>
      </p:sp>
      <p:sp>
        <p:nvSpPr>
          <p:cNvPr id="6" name="Вертикальный свиток 5"/>
          <p:cNvSpPr/>
          <p:nvPr/>
        </p:nvSpPr>
        <p:spPr>
          <a:xfrm>
            <a:off x="179512" y="1268760"/>
            <a:ext cx="5688632" cy="5400600"/>
          </a:xfrm>
          <a:prstGeom prst="verticalScroll">
            <a:avLst>
              <a:gd name="adj" fmla="val 15357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180975">
              <a:spcAft>
                <a:spcPts val="1200"/>
              </a:spcAft>
            </a:pPr>
            <a:r>
              <a:rPr lang="uk-UA" sz="2400" b="1" dirty="0" smtClean="0"/>
              <a:t>За першу добу козаки пропливли 240 км., </a:t>
            </a:r>
          </a:p>
          <a:p>
            <a:pPr marL="180975">
              <a:spcAft>
                <a:spcPts val="1200"/>
              </a:spcAft>
            </a:pPr>
            <a:r>
              <a:rPr lang="uk-UA" sz="2400" b="1" dirty="0" smtClean="0"/>
              <a:t>за другу – на 30 км. більше, ніж за першу, </a:t>
            </a:r>
          </a:p>
          <a:p>
            <a:pPr marL="180975">
              <a:spcAft>
                <a:spcPts val="1200"/>
              </a:spcAft>
            </a:pPr>
            <a:r>
              <a:rPr lang="uk-UA" sz="2400" b="1" dirty="0" smtClean="0"/>
              <a:t>а за третю – у 3 рази менше, ніж</a:t>
            </a:r>
            <a:r>
              <a:rPr lang="en-US" sz="2400" b="1" dirty="0" smtClean="0"/>
              <a:t> </a:t>
            </a:r>
            <a:r>
              <a:rPr lang="uk-UA" sz="2400" b="1" dirty="0" smtClean="0"/>
              <a:t>за другу. </a:t>
            </a:r>
          </a:p>
          <a:p>
            <a:pPr marL="180975"/>
            <a:endParaRPr lang="uk-UA" sz="2400" b="1" dirty="0" smtClean="0"/>
          </a:p>
          <a:p>
            <a:pPr marL="180975"/>
            <a:r>
              <a:rPr lang="uk-UA" sz="2400" b="1" i="1" dirty="0" smtClean="0">
                <a:solidFill>
                  <a:schemeClr val="bg1"/>
                </a:solidFill>
              </a:rPr>
              <a:t>Яку відстань пропливли козаки за три доби?</a:t>
            </a:r>
          </a:p>
        </p:txBody>
      </p:sp>
      <p:pic>
        <p:nvPicPr>
          <p:cNvPr id="7" name="Рисунок 6" descr="Козак_Грай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00192" y="2357192"/>
            <a:ext cx="2639538" cy="3880120"/>
          </a:xfrm>
          <a:prstGeom prst="rect">
            <a:avLst/>
          </a:prstGeom>
        </p:spPr>
      </p:pic>
      <p:pic>
        <p:nvPicPr>
          <p:cNvPr id="8" name="Рисунок 7" descr="Сообщение_Вопрос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36096" y="2996952"/>
            <a:ext cx="1589162" cy="1589162"/>
          </a:xfrm>
          <a:prstGeom prst="rect">
            <a:avLst/>
          </a:prstGeom>
        </p:spPr>
      </p:pic>
      <p:sp>
        <p:nvSpPr>
          <p:cNvPr id="9" name="Прямоугольник 8">
            <a:hlinkClick r:id="rId4" action="ppaction://hlinksldjump"/>
          </p:cNvPr>
          <p:cNvSpPr/>
          <p:nvPr/>
        </p:nvSpPr>
        <p:spPr>
          <a:xfrm>
            <a:off x="1187624" y="5301208"/>
            <a:ext cx="3528392" cy="864096"/>
          </a:xfrm>
          <a:prstGeom prst="rect">
            <a:avLst/>
          </a:prstGeom>
          <a:solidFill>
            <a:srgbClr val="4F81BD">
              <a:alpha val="1176"/>
            </a:srgbClr>
          </a:solidFill>
          <a:ln>
            <a:solidFill>
              <a:srgbClr val="385D8A">
                <a:alpha val="117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0">
              <a:schemeClr val="tx2"/>
            </a:gs>
            <a:gs pos="60000">
              <a:srgbClr val="FFFF0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9532" y="332656"/>
            <a:ext cx="8424936" cy="57606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atin typeface="CyrillicOld" pitchFamily="2" charset="0"/>
              </a:rPr>
              <a:t>Задача</a:t>
            </a:r>
            <a:endParaRPr lang="uk-UA" sz="3200" dirty="0">
              <a:latin typeface="CyrillicOld" pitchFamily="2" charset="0"/>
            </a:endParaRPr>
          </a:p>
        </p:txBody>
      </p:sp>
      <p:sp>
        <p:nvSpPr>
          <p:cNvPr id="6" name="Вертикальный свиток 5"/>
          <p:cNvSpPr/>
          <p:nvPr/>
        </p:nvSpPr>
        <p:spPr>
          <a:xfrm>
            <a:off x="3977830" y="1268760"/>
            <a:ext cx="5040560" cy="5400600"/>
          </a:xfrm>
          <a:prstGeom prst="verticalScroll">
            <a:avLst>
              <a:gd name="adj" fmla="val 13920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180975">
              <a:spcAft>
                <a:spcPts val="1200"/>
              </a:spcAft>
            </a:pPr>
            <a:r>
              <a:rPr lang="uk-UA" sz="2400" b="1" dirty="0" smtClean="0"/>
              <a:t>За 6 годин січові шевці пошили 54 чоботи.</a:t>
            </a:r>
          </a:p>
          <a:p>
            <a:pPr marL="180975"/>
            <a:endParaRPr lang="uk-UA" sz="2400" b="1" dirty="0" smtClean="0"/>
          </a:p>
          <a:p>
            <a:pPr marL="180975"/>
            <a:r>
              <a:rPr lang="uk-UA" sz="2400" b="1" i="1" dirty="0" smtClean="0">
                <a:solidFill>
                  <a:schemeClr val="bg1"/>
                </a:solidFill>
              </a:rPr>
              <a:t>Скільки годин потрібно їм працювати, щоб пошити 42 чоботи, якщо за 1 годину роботи шитимуть</a:t>
            </a:r>
          </a:p>
          <a:p>
            <a:pPr marL="180975"/>
            <a:r>
              <a:rPr lang="uk-UA" sz="2400" b="1" i="1" dirty="0" smtClean="0">
                <a:solidFill>
                  <a:schemeClr val="bg1"/>
                </a:solidFill>
              </a:rPr>
              <a:t>на 2 чоботи менше?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06254" y="1314025"/>
          <a:ext cx="4266579" cy="16697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6184"/>
                <a:gridCol w="1314251"/>
                <a:gridCol w="1296144"/>
              </a:tblGrid>
              <a:tr h="389584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Пошили чобіт </a:t>
                      </a:r>
                    </a:p>
                    <a:p>
                      <a:pPr algn="ctr"/>
                      <a:r>
                        <a:rPr lang="uk-UA" dirty="0" smtClean="0"/>
                        <a:t>за 1 год.</a:t>
                      </a:r>
                      <a:endParaRPr lang="uk-UA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Витрачено годин</a:t>
                      </a:r>
                      <a:endParaRPr lang="uk-UA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Пошили чобіт</a:t>
                      </a:r>
                      <a:endParaRPr lang="uk-UA" dirty="0"/>
                    </a:p>
                  </a:txBody>
                  <a:tcPr anchor="ctr"/>
                </a:tc>
              </a:tr>
              <a:tr h="389584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?</a:t>
                      </a:r>
                      <a:endParaRPr lang="uk-UA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6</a:t>
                      </a:r>
                      <a:endParaRPr lang="uk-UA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54</a:t>
                      </a:r>
                      <a:endParaRPr lang="uk-UA" dirty="0"/>
                    </a:p>
                  </a:txBody>
                  <a:tcPr anchor="ctr"/>
                </a:tc>
              </a:tr>
              <a:tr h="389584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на 2 чоботи менше</a:t>
                      </a:r>
                      <a:endParaRPr lang="uk-UA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?</a:t>
                      </a:r>
                      <a:endParaRPr lang="uk-UA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42</a:t>
                      </a:r>
                      <a:endParaRPr lang="uk-UA" dirty="0"/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11" name="Рисунок 10" descr="ok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3314510"/>
            <a:ext cx="2343085" cy="3426858"/>
          </a:xfrm>
          <a:prstGeom prst="rect">
            <a:avLst/>
          </a:prstGeom>
        </p:spPr>
      </p:pic>
      <p:pic>
        <p:nvPicPr>
          <p:cNvPr id="8" name="Рисунок 7" descr="Сообщение_Вопрос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7704" y="4360118"/>
            <a:ext cx="1589162" cy="1589162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25036_5dff98a8_L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029" y="-18119"/>
            <a:ext cx="7725941" cy="690350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Рисунок 5" descr="Чайка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0128" y="3121136"/>
            <a:ext cx="1224000" cy="8119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5759924" y="3356992"/>
            <a:ext cx="3384376" cy="57606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atin typeface="CyrillicOld" pitchFamily="2" charset="0"/>
              </a:rPr>
              <a:t>Пор</a:t>
            </a:r>
            <a:r>
              <a:rPr lang="en-US" sz="3200" dirty="0" err="1" smtClean="0">
                <a:latin typeface="CyrillicOld" pitchFamily="2" charset="0"/>
              </a:rPr>
              <a:t>i</a:t>
            </a:r>
            <a:r>
              <a:rPr lang="uk-UA" sz="3200" dirty="0" smtClean="0">
                <a:latin typeface="CyrillicOld" pitchFamily="2" charset="0"/>
              </a:rPr>
              <a:t>г </a:t>
            </a:r>
            <a:r>
              <a:rPr lang="uk-UA" sz="3200" dirty="0" err="1" smtClean="0">
                <a:latin typeface="CyrillicOld" pitchFamily="2" charset="0"/>
              </a:rPr>
              <a:t>Ненаситець</a:t>
            </a:r>
            <a:endParaRPr lang="uk-UA" sz="3200" dirty="0">
              <a:latin typeface="CyrillicOld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652120" y="3977905"/>
            <a:ext cx="3374723" cy="57606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atin typeface="CyrillicOld" pitchFamily="2" charset="0"/>
              </a:rPr>
              <a:t>Пор</a:t>
            </a:r>
            <a:r>
              <a:rPr lang="en-US" sz="3200" dirty="0" err="1" smtClean="0">
                <a:latin typeface="CyrillicOld" pitchFamily="2" charset="0"/>
              </a:rPr>
              <a:t>i</a:t>
            </a:r>
            <a:r>
              <a:rPr lang="uk-UA" sz="3200" dirty="0" smtClean="0">
                <a:latin typeface="CyrillicOld" pitchFamily="2" charset="0"/>
              </a:rPr>
              <a:t>г </a:t>
            </a:r>
            <a:r>
              <a:rPr lang="uk-UA" sz="3200" dirty="0" err="1" smtClean="0">
                <a:latin typeface="CyrillicOld" pitchFamily="2" charset="0"/>
              </a:rPr>
              <a:t>Вовнизький</a:t>
            </a:r>
            <a:endParaRPr lang="uk-UA" sz="3200" dirty="0">
              <a:latin typeface="CyrillicOld" pitchFamily="2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0.00047 C 0.00694 0.01573 0.01371 0.031 0.01528 0.04396 C 0.01684 0.05691 0.01389 0.06963 0.00937 0.07842 C 0.00486 0.08721 -0.0033 0.09184 -0.01146 0.0967 " pathEditMode="relative" ptsTypes="aa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0">
              <a:schemeClr val="tx2"/>
            </a:gs>
            <a:gs pos="60000">
              <a:srgbClr val="FFFF0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9532" y="188640"/>
            <a:ext cx="8424936" cy="57606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atin typeface="CyrillicOld" pitchFamily="2" charset="0"/>
              </a:rPr>
              <a:t>Пор</a:t>
            </a:r>
            <a:r>
              <a:rPr lang="en-US" sz="3200" dirty="0" err="1" smtClean="0">
                <a:latin typeface="CyrillicOld" pitchFamily="2" charset="0"/>
              </a:rPr>
              <a:t>i</a:t>
            </a:r>
            <a:r>
              <a:rPr lang="uk-UA" sz="3200" dirty="0" smtClean="0">
                <a:latin typeface="CyrillicOld" pitchFamily="2" charset="0"/>
              </a:rPr>
              <a:t>г </a:t>
            </a:r>
            <a:r>
              <a:rPr lang="uk-UA" sz="3200" dirty="0" err="1" smtClean="0">
                <a:latin typeface="CyrillicOld" pitchFamily="2" charset="0"/>
              </a:rPr>
              <a:t>Вовниги</a:t>
            </a:r>
            <a:endParaRPr lang="uk-UA" sz="3200" dirty="0">
              <a:latin typeface="CyrillicOld" pitchFamily="2" charset="0"/>
            </a:endParaRPr>
          </a:p>
        </p:txBody>
      </p:sp>
      <p:pic>
        <p:nvPicPr>
          <p:cNvPr id="4" name="Рисунок 3" descr="10348445_1088364751205637_8485146298463603690_n.jpg"/>
          <p:cNvPicPr>
            <a:picLocks noChangeAspect="1"/>
          </p:cNvPicPr>
          <p:nvPr/>
        </p:nvPicPr>
        <p:blipFill>
          <a:blip r:embed="rId2" cstate="print">
            <a:lum bright="10000"/>
          </a:blip>
          <a:stretch>
            <a:fillRect/>
          </a:stretch>
        </p:blipFill>
        <p:spPr>
          <a:xfrm>
            <a:off x="255047" y="1871983"/>
            <a:ext cx="8633906" cy="459546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1223628" y="864287"/>
            <a:ext cx="6696744" cy="57606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i="1" dirty="0" smtClean="0">
                <a:latin typeface="CyrillicOld" pitchFamily="2" charset="0"/>
              </a:rPr>
              <a:t>Ф</a:t>
            </a:r>
            <a:r>
              <a:rPr lang="en-US" sz="2800" i="1" dirty="0" err="1" smtClean="0">
                <a:latin typeface="CyrillicOld" pitchFamily="2" charset="0"/>
              </a:rPr>
              <a:t>i</a:t>
            </a:r>
            <a:r>
              <a:rPr lang="uk-UA" sz="2800" i="1" dirty="0" err="1" smtClean="0">
                <a:latin typeface="CyrillicOld" pitchFamily="2" charset="0"/>
              </a:rPr>
              <a:t>зкультхвилинка</a:t>
            </a:r>
            <a:endParaRPr lang="uk-UA" sz="2800" i="1" dirty="0">
              <a:latin typeface="CyrillicOld" pitchFamily="2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25036_5dff98a8_L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029" y="-18119"/>
            <a:ext cx="7725941" cy="690350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Рисунок 5" descr="Чайка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5976" y="3697200"/>
            <a:ext cx="1224000" cy="8119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5615908" y="3977905"/>
            <a:ext cx="3384376" cy="57606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atin typeface="CyrillicOld" pitchFamily="2" charset="0"/>
              </a:rPr>
              <a:t>Пор</a:t>
            </a:r>
            <a:r>
              <a:rPr lang="en-US" sz="3200" dirty="0" err="1" smtClean="0">
                <a:latin typeface="CyrillicOld" pitchFamily="2" charset="0"/>
              </a:rPr>
              <a:t>i</a:t>
            </a:r>
            <a:r>
              <a:rPr lang="uk-UA" sz="3200" dirty="0" smtClean="0">
                <a:latin typeface="CyrillicOld" pitchFamily="2" charset="0"/>
              </a:rPr>
              <a:t>г </a:t>
            </a:r>
            <a:r>
              <a:rPr lang="uk-UA" sz="3200" dirty="0" err="1" smtClean="0">
                <a:latin typeface="CyrillicOld" pitchFamily="2" charset="0"/>
              </a:rPr>
              <a:t>Вовнизький</a:t>
            </a:r>
            <a:endParaRPr lang="uk-UA" sz="3200" dirty="0">
              <a:latin typeface="CyrillicOld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92080" y="4509120"/>
            <a:ext cx="295232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atin typeface="CyrillicOld" pitchFamily="2" charset="0"/>
              </a:rPr>
              <a:t>Пор</a:t>
            </a:r>
            <a:r>
              <a:rPr lang="en-US" sz="3200" dirty="0" err="1" smtClean="0">
                <a:latin typeface="CyrillicOld" pitchFamily="2" charset="0"/>
              </a:rPr>
              <a:t>i</a:t>
            </a:r>
            <a:r>
              <a:rPr lang="uk-UA" sz="3200" dirty="0" smtClean="0">
                <a:latin typeface="CyrillicOld" pitchFamily="2" charset="0"/>
              </a:rPr>
              <a:t>г Будило</a:t>
            </a:r>
            <a:endParaRPr lang="uk-UA" sz="3200" dirty="0">
              <a:latin typeface="CyrillicOld" pitchFamily="2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5.47074E-6 C -0.0033 0.01134 -0.00643 0.02291 -0.01181 0.03031 C -0.01719 0.03771 -0.02552 0.04003 -0.03264 0.04488 C -0.03976 0.04974 -0.04705 0.05437 -0.05434 0.05923 " pathEditMode="relative" ptsTypes="aa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0">
              <a:schemeClr val="tx2"/>
            </a:gs>
            <a:gs pos="60000">
              <a:srgbClr val="FFFF0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9532" y="188640"/>
            <a:ext cx="842493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atin typeface="CyrillicOld" pitchFamily="2" charset="0"/>
              </a:rPr>
              <a:t>Пор</a:t>
            </a:r>
            <a:r>
              <a:rPr lang="en-US" sz="3200" dirty="0" err="1" smtClean="0">
                <a:latin typeface="CyrillicOld" pitchFamily="2" charset="0"/>
              </a:rPr>
              <a:t>i</a:t>
            </a:r>
            <a:r>
              <a:rPr lang="uk-UA" sz="3200" dirty="0" smtClean="0">
                <a:latin typeface="CyrillicOld" pitchFamily="2" charset="0"/>
              </a:rPr>
              <a:t>г Будило</a:t>
            </a:r>
            <a:endParaRPr lang="uk-UA" sz="3200" dirty="0">
              <a:latin typeface="CyrillicOld" pitchFamily="2" charset="0"/>
            </a:endParaRPr>
          </a:p>
        </p:txBody>
      </p:sp>
      <p:pic>
        <p:nvPicPr>
          <p:cNvPr id="4" name="Рисунок 3" descr="pokrova2-2a5f8523750bff588d9888408a5386c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7741" y="1601641"/>
            <a:ext cx="8528518" cy="509602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1223628" y="864287"/>
            <a:ext cx="6696744" cy="57606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i="1" dirty="0" smtClean="0">
                <a:latin typeface="CyrillicOld" pitchFamily="2" charset="0"/>
              </a:rPr>
              <a:t>Робота по </a:t>
            </a:r>
            <a:r>
              <a:rPr lang="uk-UA" sz="2800" i="1" dirty="0" err="1" smtClean="0">
                <a:latin typeface="CyrillicOld" pitchFamily="2" charset="0"/>
              </a:rPr>
              <a:t>таблиц</a:t>
            </a:r>
            <a:r>
              <a:rPr lang="en-US" sz="2800" i="1" dirty="0" err="1" smtClean="0">
                <a:latin typeface="CyrillicOld" pitchFamily="2" charset="0"/>
              </a:rPr>
              <a:t>i</a:t>
            </a:r>
            <a:endParaRPr lang="uk-UA" sz="2800" i="1" dirty="0">
              <a:latin typeface="CyrillicOld" pitchFamily="2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0">
              <a:schemeClr val="tx2"/>
            </a:gs>
            <a:gs pos="60000">
              <a:srgbClr val="FFFF0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BsfQxyhax8Q.jpg"/>
          <p:cNvPicPr>
            <a:picLocks noChangeAspect="1"/>
          </p:cNvPicPr>
          <p:nvPr/>
        </p:nvPicPr>
        <p:blipFill>
          <a:blip r:embed="rId2" cstate="print"/>
          <a:srcRect l="5880" t="9501" r="3064" b="16250"/>
          <a:stretch>
            <a:fillRect/>
          </a:stretch>
        </p:blipFill>
        <p:spPr>
          <a:xfrm>
            <a:off x="762122" y="1268760"/>
            <a:ext cx="7619756" cy="518457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431540" y="260648"/>
            <a:ext cx="8280920" cy="72008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Чайка – козацький човен</a:t>
            </a:r>
            <a:endParaRPr lang="uk-UA" sz="4000" b="1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0">
              <a:schemeClr val="tx2"/>
            </a:gs>
            <a:gs pos="60000">
              <a:srgbClr val="FFFF0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9532" y="332656"/>
            <a:ext cx="842493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atin typeface="CyrillicOld" pitchFamily="2" charset="0"/>
              </a:rPr>
              <a:t>Козацьке в</a:t>
            </a:r>
            <a:r>
              <a:rPr lang="en-US" sz="3200" dirty="0" err="1" smtClean="0">
                <a:latin typeface="CyrillicOld" pitchFamily="2" charset="0"/>
              </a:rPr>
              <a:t>i</a:t>
            </a:r>
            <a:r>
              <a:rPr lang="uk-UA" sz="3200" dirty="0" err="1" smtClean="0">
                <a:latin typeface="CyrillicOld" pitchFamily="2" charset="0"/>
              </a:rPr>
              <a:t>йсько</a:t>
            </a:r>
            <a:endParaRPr lang="uk-UA" sz="3200" dirty="0">
              <a:latin typeface="CyrillicOld" pitchFamily="2" charset="0"/>
            </a:endParaRPr>
          </a:p>
        </p:txBody>
      </p:sp>
      <p:pic>
        <p:nvPicPr>
          <p:cNvPr id="6" name="Рисунок 5" descr="kazaku.jpg"/>
          <p:cNvPicPr>
            <a:picLocks noChangeAspect="1"/>
          </p:cNvPicPr>
          <p:nvPr/>
        </p:nvPicPr>
        <p:blipFill>
          <a:blip r:embed="rId2" cstate="print"/>
          <a:srcRect l="7737" r="1788"/>
          <a:stretch>
            <a:fillRect/>
          </a:stretch>
        </p:blipFill>
        <p:spPr>
          <a:xfrm>
            <a:off x="85169" y="1224137"/>
            <a:ext cx="8973662" cy="530120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0">
              <a:schemeClr val="tx2"/>
            </a:gs>
            <a:gs pos="60000">
              <a:srgbClr val="FFFF0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455712" y="698500"/>
          <a:ext cx="8232576" cy="546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25036_5dff98a8_L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029" y="-18119"/>
            <a:ext cx="7725941" cy="690350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Рисунок 5" descr="Чайка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95936" y="4129248"/>
            <a:ext cx="1224000" cy="8119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5364088" y="4509120"/>
            <a:ext cx="2916532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atin typeface="CyrillicOld" pitchFamily="2" charset="0"/>
              </a:rPr>
              <a:t>Пор</a:t>
            </a:r>
            <a:r>
              <a:rPr lang="en-US" sz="3200" dirty="0" err="1" smtClean="0">
                <a:latin typeface="CyrillicOld" pitchFamily="2" charset="0"/>
              </a:rPr>
              <a:t>i</a:t>
            </a:r>
            <a:r>
              <a:rPr lang="uk-UA" sz="3200" dirty="0" smtClean="0">
                <a:latin typeface="CyrillicOld" pitchFamily="2" charset="0"/>
              </a:rPr>
              <a:t>г Будило</a:t>
            </a:r>
            <a:endParaRPr lang="uk-UA" sz="3200" dirty="0">
              <a:latin typeface="CyrillicOld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60032" y="4824311"/>
            <a:ext cx="2952328" cy="57606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atin typeface="CyrillicOld" pitchFamily="2" charset="0"/>
              </a:rPr>
              <a:t>Пор</a:t>
            </a:r>
            <a:r>
              <a:rPr lang="en-US" sz="3200" dirty="0" err="1" smtClean="0">
                <a:latin typeface="CyrillicOld" pitchFamily="2" charset="0"/>
              </a:rPr>
              <a:t>i</a:t>
            </a:r>
            <a:r>
              <a:rPr lang="uk-UA" sz="3200" dirty="0" smtClean="0">
                <a:latin typeface="CyrillicOld" pitchFamily="2" charset="0"/>
              </a:rPr>
              <a:t>г </a:t>
            </a:r>
            <a:r>
              <a:rPr lang="uk-UA" sz="3200" dirty="0" err="1" smtClean="0">
                <a:latin typeface="CyrillicOld" pitchFamily="2" charset="0"/>
              </a:rPr>
              <a:t>Лишн</a:t>
            </a:r>
            <a:r>
              <a:rPr lang="en-US" sz="3200" dirty="0" err="1" smtClean="0">
                <a:latin typeface="CyrillicOld" pitchFamily="2" charset="0"/>
              </a:rPr>
              <a:t>i</a:t>
            </a:r>
            <a:r>
              <a:rPr lang="uk-UA" sz="3200" dirty="0" smtClean="0">
                <a:latin typeface="CyrillicOld" pitchFamily="2" charset="0"/>
              </a:rPr>
              <a:t>й</a:t>
            </a:r>
            <a:endParaRPr lang="uk-UA" sz="3200" dirty="0">
              <a:latin typeface="CyrillicOld" pitchFamily="2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27778E-6 2.07495E-6 C -0.0073 0.00833 -0.01459 0.01666 -0.02292 0.02383 C -0.03126 0.031 -0.04497 0.03586 -0.04966 0.04349 C -0.05435 0.05112 -0.05296 0.06038 -0.05157 0.06986 " pathEditMode="relative" ptsTypes="aa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0">
              <a:schemeClr val="tx2"/>
            </a:gs>
            <a:gs pos="60000">
              <a:srgbClr val="FFFF0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9532" y="188640"/>
            <a:ext cx="8424936" cy="57606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atin typeface="CyrillicOld" pitchFamily="2" charset="0"/>
              </a:rPr>
              <a:t>Пор</a:t>
            </a:r>
            <a:r>
              <a:rPr lang="en-US" sz="3200" dirty="0" err="1" smtClean="0">
                <a:latin typeface="CyrillicOld" pitchFamily="2" charset="0"/>
              </a:rPr>
              <a:t>i</a:t>
            </a:r>
            <a:r>
              <a:rPr lang="uk-UA" sz="3200" dirty="0" smtClean="0">
                <a:latin typeface="CyrillicOld" pitchFamily="2" charset="0"/>
              </a:rPr>
              <a:t>г </a:t>
            </a:r>
            <a:r>
              <a:rPr lang="uk-UA" sz="3200" dirty="0" err="1" smtClean="0">
                <a:latin typeface="CyrillicOld" pitchFamily="2" charset="0"/>
              </a:rPr>
              <a:t>Лишн</a:t>
            </a:r>
            <a:r>
              <a:rPr lang="en-US" sz="3200" dirty="0" err="1" smtClean="0">
                <a:latin typeface="CyrillicOld" pitchFamily="2" charset="0"/>
              </a:rPr>
              <a:t>i</a:t>
            </a:r>
            <a:r>
              <a:rPr lang="uk-UA" sz="3200" dirty="0" smtClean="0">
                <a:latin typeface="CyrillicOld" pitchFamily="2" charset="0"/>
              </a:rPr>
              <a:t>й</a:t>
            </a:r>
            <a:endParaRPr lang="uk-UA" sz="3200" dirty="0">
              <a:latin typeface="CyrillicOld" pitchFamily="2" charset="0"/>
            </a:endParaRPr>
          </a:p>
        </p:txBody>
      </p:sp>
      <p:pic>
        <p:nvPicPr>
          <p:cNvPr id="5" name="Рисунок 4" descr="image040.jpg"/>
          <p:cNvPicPr>
            <a:picLocks noChangeAspect="1"/>
          </p:cNvPicPr>
          <p:nvPr/>
        </p:nvPicPr>
        <p:blipFill>
          <a:blip r:embed="rId2" cstate="print"/>
          <a:srcRect l="3099" r="2898" b="7138"/>
          <a:stretch>
            <a:fillRect/>
          </a:stretch>
        </p:blipFill>
        <p:spPr>
          <a:xfrm>
            <a:off x="1159121" y="1574898"/>
            <a:ext cx="6825758" cy="511256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1223628" y="864287"/>
            <a:ext cx="6696744" cy="57606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i="1" dirty="0" err="1" smtClean="0">
                <a:latin typeface="CyrillicOld" pitchFamily="2" charset="0"/>
              </a:rPr>
              <a:t>Тестов</a:t>
            </a:r>
            <a:r>
              <a:rPr lang="en-US" sz="2800" i="1" dirty="0" err="1" smtClean="0">
                <a:latin typeface="CyrillicOld" pitchFamily="2" charset="0"/>
              </a:rPr>
              <a:t>i</a:t>
            </a:r>
            <a:r>
              <a:rPr lang="uk-UA" sz="2800" i="1" dirty="0" smtClean="0">
                <a:latin typeface="CyrillicOld" pitchFamily="2" charset="0"/>
              </a:rPr>
              <a:t> завдання</a:t>
            </a:r>
            <a:endParaRPr lang="uk-UA" sz="2800" i="1" dirty="0">
              <a:latin typeface="CyrillicOld" pitchFamily="2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25036_5dff98a8_L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029" y="-18119"/>
            <a:ext cx="7725941" cy="690350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Рисунок 5" descr="Чайка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91880" y="4561296"/>
            <a:ext cx="1224000" cy="8119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4860032" y="4823895"/>
            <a:ext cx="2916532" cy="57606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atin typeface="CyrillicOld" pitchFamily="2" charset="0"/>
              </a:rPr>
              <a:t>Пор</a:t>
            </a:r>
            <a:r>
              <a:rPr lang="en-US" sz="3200" dirty="0" err="1" smtClean="0">
                <a:latin typeface="CyrillicOld" pitchFamily="2" charset="0"/>
              </a:rPr>
              <a:t>i</a:t>
            </a:r>
            <a:r>
              <a:rPr lang="uk-UA" sz="3200" dirty="0" smtClean="0">
                <a:latin typeface="CyrillicOld" pitchFamily="2" charset="0"/>
              </a:rPr>
              <a:t>г </a:t>
            </a:r>
            <a:r>
              <a:rPr lang="uk-UA" sz="3200" dirty="0" err="1" smtClean="0">
                <a:latin typeface="CyrillicOld" pitchFamily="2" charset="0"/>
              </a:rPr>
              <a:t>Лишн</a:t>
            </a:r>
            <a:r>
              <a:rPr lang="en-US" sz="3200" dirty="0" err="1" smtClean="0">
                <a:latin typeface="CyrillicOld" pitchFamily="2" charset="0"/>
              </a:rPr>
              <a:t>i</a:t>
            </a:r>
            <a:r>
              <a:rPr lang="uk-UA" sz="3200" dirty="0" smtClean="0">
                <a:latin typeface="CyrillicOld" pitchFamily="2" charset="0"/>
              </a:rPr>
              <a:t>й</a:t>
            </a:r>
            <a:endParaRPr lang="uk-UA" sz="3200" dirty="0">
              <a:latin typeface="CyrillicOld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20072" y="5373216"/>
            <a:ext cx="2952328" cy="57606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atin typeface="CyrillicOld" pitchFamily="2" charset="0"/>
              </a:rPr>
              <a:t>Пор</a:t>
            </a:r>
            <a:r>
              <a:rPr lang="en-US" sz="3200" dirty="0" err="1" smtClean="0">
                <a:latin typeface="CyrillicOld" pitchFamily="2" charset="0"/>
              </a:rPr>
              <a:t>i</a:t>
            </a:r>
            <a:r>
              <a:rPr lang="uk-UA" sz="3200" dirty="0" smtClean="0">
                <a:latin typeface="CyrillicOld" pitchFamily="2" charset="0"/>
              </a:rPr>
              <a:t>г Вольний</a:t>
            </a:r>
            <a:endParaRPr lang="uk-UA" sz="3200" dirty="0">
              <a:latin typeface="CyrillicOld" pitchFamily="2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6 -5.66736E-7 C 0.00695 0.01226 0.01407 0.02475 0.02084 0.03956 C 0.02761 0.05436 0.03404 0.07125 0.04063 0.08837 " pathEditMode="relative" ptsTypes="a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0">
              <a:schemeClr val="tx2"/>
            </a:gs>
            <a:gs pos="60000">
              <a:srgbClr val="FFFF0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9532" y="188640"/>
            <a:ext cx="8424936" cy="57606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atin typeface="CyrillicOld" pitchFamily="2" charset="0"/>
              </a:rPr>
              <a:t>Пор</a:t>
            </a:r>
            <a:r>
              <a:rPr lang="en-US" sz="3200" dirty="0" err="1" smtClean="0">
                <a:latin typeface="CyrillicOld" pitchFamily="2" charset="0"/>
              </a:rPr>
              <a:t>i</a:t>
            </a:r>
            <a:r>
              <a:rPr lang="uk-UA" sz="3200" dirty="0" smtClean="0">
                <a:latin typeface="CyrillicOld" pitchFamily="2" charset="0"/>
              </a:rPr>
              <a:t>г </a:t>
            </a:r>
            <a:r>
              <a:rPr lang="uk-UA" sz="3200" dirty="0" smtClean="0">
                <a:latin typeface="CyrillicOld" pitchFamily="2" charset="0"/>
              </a:rPr>
              <a:t>В</a:t>
            </a:r>
            <a:r>
              <a:rPr lang="en-US" sz="3200" dirty="0" err="1" smtClean="0">
                <a:latin typeface="CyrillicOld" pitchFamily="2" charset="0"/>
              </a:rPr>
              <a:t>i</a:t>
            </a:r>
            <a:r>
              <a:rPr lang="uk-UA" sz="3200" dirty="0" err="1" smtClean="0">
                <a:latin typeface="CyrillicOld" pitchFamily="2" charset="0"/>
              </a:rPr>
              <a:t>льний</a:t>
            </a:r>
            <a:endParaRPr lang="uk-UA" sz="3200" dirty="0">
              <a:latin typeface="CyrillicOld" pitchFamily="2" charset="0"/>
            </a:endParaRPr>
          </a:p>
        </p:txBody>
      </p:sp>
      <p:pic>
        <p:nvPicPr>
          <p:cNvPr id="4" name="Рисунок 3" descr="84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5001" y="1522213"/>
            <a:ext cx="7413997" cy="523726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1223628" y="864287"/>
            <a:ext cx="6696744" cy="57606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i="1" dirty="0" err="1" smtClean="0">
                <a:latin typeface="CyrillicOld" pitchFamily="2" charset="0"/>
              </a:rPr>
              <a:t>Лог</a:t>
            </a:r>
            <a:r>
              <a:rPr lang="en-US" sz="2800" i="1" dirty="0" err="1" smtClean="0">
                <a:latin typeface="CyrillicOld" pitchFamily="2" charset="0"/>
              </a:rPr>
              <a:t>i</a:t>
            </a:r>
            <a:r>
              <a:rPr lang="uk-UA" sz="2800" i="1" dirty="0" err="1" smtClean="0">
                <a:latin typeface="CyrillicOld" pitchFamily="2" charset="0"/>
              </a:rPr>
              <a:t>чн</a:t>
            </a:r>
            <a:r>
              <a:rPr lang="en-US" sz="2800" i="1" dirty="0" err="1" smtClean="0">
                <a:latin typeface="CyrillicOld" pitchFamily="2" charset="0"/>
              </a:rPr>
              <a:t>i</a:t>
            </a:r>
            <a:r>
              <a:rPr lang="uk-UA" sz="2800" i="1" dirty="0" smtClean="0">
                <a:latin typeface="CyrillicOld" pitchFamily="2" charset="0"/>
              </a:rPr>
              <a:t> завдання</a:t>
            </a:r>
            <a:endParaRPr lang="uk-UA" sz="2800" i="1" dirty="0">
              <a:latin typeface="CyrillicOld" pitchFamily="2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25036_5dff98a8_L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029" y="-18119"/>
            <a:ext cx="7725941" cy="690350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Рисунок 5" descr="Чайка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2056" y="5209368"/>
            <a:ext cx="1224000" cy="8119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5255868" y="5373216"/>
            <a:ext cx="2916532" cy="57606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atin typeface="CyrillicOld" pitchFamily="2" charset="0"/>
              </a:rPr>
              <a:t>Пор</a:t>
            </a:r>
            <a:r>
              <a:rPr lang="en-US" sz="3200" dirty="0" err="1" smtClean="0">
                <a:latin typeface="CyrillicOld" pitchFamily="2" charset="0"/>
              </a:rPr>
              <a:t>i</a:t>
            </a:r>
            <a:r>
              <a:rPr lang="uk-UA" sz="3200" dirty="0" smtClean="0">
                <a:latin typeface="CyrillicOld" pitchFamily="2" charset="0"/>
              </a:rPr>
              <a:t>г Вольний</a:t>
            </a:r>
            <a:endParaRPr lang="uk-UA" sz="3200" dirty="0">
              <a:latin typeface="CyrillicOld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36096" y="6021288"/>
            <a:ext cx="3600400" cy="57606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atin typeface="CyrillicOld" pitchFamily="2" charset="0"/>
              </a:rPr>
              <a:t>ЗАПОР</a:t>
            </a:r>
            <a:r>
              <a:rPr lang="en-US" sz="3200" dirty="0" smtClean="0">
                <a:latin typeface="CyrillicOld" pitchFamily="2" charset="0"/>
              </a:rPr>
              <a:t>I</a:t>
            </a:r>
            <a:r>
              <a:rPr lang="uk-UA" sz="3200" dirty="0" smtClean="0">
                <a:latin typeface="CyrillicOld" pitchFamily="2" charset="0"/>
              </a:rPr>
              <a:t>ЗЬКА С</a:t>
            </a:r>
            <a:r>
              <a:rPr lang="en-US" sz="3200" dirty="0" smtClean="0">
                <a:latin typeface="CyrillicOld" pitchFamily="2" charset="0"/>
              </a:rPr>
              <a:t>I</a:t>
            </a:r>
            <a:r>
              <a:rPr lang="uk-UA" sz="3200" dirty="0" smtClean="0">
                <a:latin typeface="CyrillicOld" pitchFamily="2" charset="0"/>
              </a:rPr>
              <a:t>Ч</a:t>
            </a:r>
            <a:endParaRPr lang="uk-UA" sz="3200" dirty="0">
              <a:latin typeface="CyrillicOld" pitchFamily="2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3.39579E-6 C 0.00955 0.0118 0.0191 0.02382 0.02379 0.03955 C 0.02847 0.05528 0.02813 0.07495 0.02778 0.09484 " pathEditMode="relative" ptsTypes="a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0">
              <a:schemeClr val="tx2"/>
            </a:gs>
            <a:gs pos="60000">
              <a:srgbClr val="FFFF0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9532" y="332656"/>
            <a:ext cx="8424936" cy="57606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atin typeface="CyrillicOld" pitchFamily="2" charset="0"/>
              </a:rPr>
              <a:t>МАЙДАН НА С</a:t>
            </a:r>
            <a:r>
              <a:rPr lang="en-US" sz="3200" dirty="0" smtClean="0">
                <a:latin typeface="CyrillicOld" pitchFamily="2" charset="0"/>
              </a:rPr>
              <a:t>I</a:t>
            </a:r>
            <a:r>
              <a:rPr lang="uk-UA" sz="3200" dirty="0" smtClean="0">
                <a:latin typeface="CyrillicOld" pitchFamily="2" charset="0"/>
              </a:rPr>
              <a:t>Ч</a:t>
            </a:r>
            <a:r>
              <a:rPr lang="en-US" sz="3200" dirty="0" smtClean="0">
                <a:latin typeface="CyrillicOld" pitchFamily="2" charset="0"/>
              </a:rPr>
              <a:t>I</a:t>
            </a:r>
            <a:endParaRPr lang="uk-UA" sz="3200" dirty="0">
              <a:latin typeface="CyrillicOld" pitchFamily="2" charset="0"/>
            </a:endParaRPr>
          </a:p>
        </p:txBody>
      </p:sp>
      <p:pic>
        <p:nvPicPr>
          <p:cNvPr id="4" name="Рисунок 3" descr="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905" y="1340768"/>
            <a:ext cx="7868190" cy="504056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0">
              <a:schemeClr val="tx2"/>
            </a:gs>
            <a:gs pos="60000">
              <a:srgbClr val="FFFF0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9532" y="332656"/>
            <a:ext cx="8424936" cy="57606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atin typeface="CyrillicOld" pitchFamily="2" charset="0"/>
              </a:rPr>
              <a:t>Нагородження</a:t>
            </a:r>
            <a:endParaRPr lang="uk-UA" sz="3200" dirty="0">
              <a:latin typeface="CyrillicOld" pitchFamily="2" charset="0"/>
            </a:endParaRPr>
          </a:p>
        </p:txBody>
      </p:sp>
      <p:pic>
        <p:nvPicPr>
          <p:cNvPr id="4" name="Рисунок 3" descr="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3464" y="1196752"/>
            <a:ext cx="7857071" cy="538009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0">
              <a:schemeClr val="tx2"/>
            </a:gs>
            <a:gs pos="60000">
              <a:srgbClr val="FFFF0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31540" y="260648"/>
            <a:ext cx="8280920" cy="72008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Дніпровські пороги</a:t>
            </a:r>
            <a:endParaRPr lang="uk-UA" sz="4000" b="1" dirty="0"/>
          </a:p>
        </p:txBody>
      </p:sp>
      <p:pic>
        <p:nvPicPr>
          <p:cNvPr id="6" name="Рисунок 5" descr="0_25036_5dff98a8_L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79538" y="1340768"/>
            <a:ext cx="5784924" cy="516911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0">
              <a:schemeClr val="tx2"/>
            </a:gs>
            <a:gs pos="60000">
              <a:srgbClr val="FFFF0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88640"/>
            <a:ext cx="936104" cy="64807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uk-UA" sz="4400" b="1" dirty="0" smtClean="0"/>
              <a:t>Цей урок мене навчить…</a:t>
            </a:r>
            <a:endParaRPr lang="uk-UA" sz="4400" b="1" dirty="0"/>
          </a:p>
        </p:txBody>
      </p:sp>
      <p:sp>
        <p:nvSpPr>
          <p:cNvPr id="4" name="Пятиугольник 3"/>
          <p:cNvSpPr/>
          <p:nvPr/>
        </p:nvSpPr>
        <p:spPr>
          <a:xfrm flipH="1">
            <a:off x="1475656" y="188640"/>
            <a:ext cx="7416000" cy="792000"/>
          </a:xfrm>
          <a:prstGeom prst="homePlat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/>
              <a:t>прийомам ділення круглого числа на одноцифрове число</a:t>
            </a:r>
            <a:endParaRPr lang="uk-UA" sz="2800" b="1" dirty="0"/>
          </a:p>
        </p:txBody>
      </p:sp>
      <p:sp>
        <p:nvSpPr>
          <p:cNvPr id="5" name="Пятиугольник 4"/>
          <p:cNvSpPr/>
          <p:nvPr/>
        </p:nvSpPr>
        <p:spPr>
          <a:xfrm flipH="1">
            <a:off x="1475656" y="1136760"/>
            <a:ext cx="7416000" cy="792000"/>
          </a:xfrm>
          <a:prstGeom prst="homePlat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/>
              <a:t>швидко і правильно обчислювати</a:t>
            </a:r>
            <a:endParaRPr lang="uk-UA" sz="2800" b="1" dirty="0"/>
          </a:p>
        </p:txBody>
      </p:sp>
      <p:sp>
        <p:nvSpPr>
          <p:cNvPr id="7" name="Пятиугольник 6"/>
          <p:cNvSpPr/>
          <p:nvPr/>
        </p:nvSpPr>
        <p:spPr>
          <a:xfrm flipH="1">
            <a:off x="1475656" y="2084880"/>
            <a:ext cx="7416000" cy="792000"/>
          </a:xfrm>
          <a:prstGeom prst="homePlat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/>
              <a:t>вміти міркувати</a:t>
            </a:r>
            <a:endParaRPr lang="uk-UA" sz="2800" b="1" dirty="0"/>
          </a:p>
        </p:txBody>
      </p:sp>
      <p:sp>
        <p:nvSpPr>
          <p:cNvPr id="8" name="Пятиугольник 7"/>
          <p:cNvSpPr/>
          <p:nvPr/>
        </p:nvSpPr>
        <p:spPr>
          <a:xfrm flipH="1">
            <a:off x="1475656" y="3033000"/>
            <a:ext cx="7416000" cy="792000"/>
          </a:xfrm>
          <a:prstGeom prst="homePlat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err="1" smtClean="0"/>
              <a:t>розв</a:t>
            </a:r>
            <a:r>
              <a:rPr lang="en-US" sz="2800" b="1" dirty="0" smtClean="0"/>
              <a:t>’</a:t>
            </a:r>
            <a:r>
              <a:rPr lang="uk-UA" sz="2800" b="1" dirty="0" err="1" smtClean="0"/>
              <a:t>язувати</a:t>
            </a:r>
            <a:r>
              <a:rPr lang="uk-UA" sz="2800" b="1" dirty="0" smtClean="0"/>
              <a:t> задачі,</a:t>
            </a:r>
          </a:p>
          <a:p>
            <a:pPr algn="ctr"/>
            <a:r>
              <a:rPr lang="uk-UA" sz="2800" b="1" dirty="0" smtClean="0"/>
              <a:t>застосовуючи дію ділення</a:t>
            </a:r>
            <a:endParaRPr lang="uk-UA" sz="2800" b="1" dirty="0"/>
          </a:p>
        </p:txBody>
      </p:sp>
      <p:sp>
        <p:nvSpPr>
          <p:cNvPr id="9" name="Пятиугольник 8"/>
          <p:cNvSpPr/>
          <p:nvPr/>
        </p:nvSpPr>
        <p:spPr>
          <a:xfrm flipH="1">
            <a:off x="1475656" y="3981120"/>
            <a:ext cx="7416000" cy="792000"/>
          </a:xfrm>
          <a:prstGeom prst="homePlat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/>
              <a:t>працювати в групах</a:t>
            </a:r>
            <a:endParaRPr lang="uk-UA" sz="2800" b="1" dirty="0"/>
          </a:p>
        </p:txBody>
      </p:sp>
      <p:sp>
        <p:nvSpPr>
          <p:cNvPr id="10" name="Пятиугольник 9"/>
          <p:cNvSpPr/>
          <p:nvPr/>
        </p:nvSpPr>
        <p:spPr>
          <a:xfrm flipH="1">
            <a:off x="1475656" y="4929240"/>
            <a:ext cx="7416000" cy="792000"/>
          </a:xfrm>
          <a:prstGeom prst="homePlat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/>
              <a:t>застосовувати знання в житті</a:t>
            </a:r>
            <a:endParaRPr lang="uk-UA" sz="2800" b="1" dirty="0"/>
          </a:p>
        </p:txBody>
      </p:sp>
      <p:sp>
        <p:nvSpPr>
          <p:cNvPr id="11" name="Пятиугольник 10"/>
          <p:cNvSpPr/>
          <p:nvPr/>
        </p:nvSpPr>
        <p:spPr>
          <a:xfrm flipH="1">
            <a:off x="1475656" y="5877360"/>
            <a:ext cx="7416000" cy="792000"/>
          </a:xfrm>
          <a:prstGeom prst="homePlat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/>
              <a:t>знайомитись з історією свого народу</a:t>
            </a:r>
            <a:endParaRPr lang="uk-UA" sz="2800" b="1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25036_5dff98a8_L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029" y="-18119"/>
            <a:ext cx="7725941" cy="690350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Рисунок 5" descr="Чайка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2054487"/>
            <a:ext cx="3917562" cy="259864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5148064" y="1412776"/>
            <a:ext cx="3168352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atin typeface="CyrillicOld" pitchFamily="2" charset="0"/>
              </a:rPr>
              <a:t>Пор</a:t>
            </a:r>
            <a:r>
              <a:rPr lang="en-US" sz="3200" dirty="0" err="1" smtClean="0">
                <a:latin typeface="CyrillicOld" pitchFamily="2" charset="0"/>
              </a:rPr>
              <a:t>i</a:t>
            </a:r>
            <a:r>
              <a:rPr lang="uk-UA" sz="3200" dirty="0" smtClean="0">
                <a:latin typeface="CyrillicOld" pitchFamily="2" charset="0"/>
              </a:rPr>
              <a:t>г </a:t>
            </a:r>
            <a:r>
              <a:rPr lang="uk-UA" sz="3200" dirty="0" err="1" smtClean="0">
                <a:latin typeface="CyrillicOld" pitchFamily="2" charset="0"/>
              </a:rPr>
              <a:t>Кодацький</a:t>
            </a:r>
            <a:endParaRPr lang="uk-UA" sz="3200" dirty="0">
              <a:latin typeface="CyrillicOld" pitchFamily="2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30000" y="3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00486E-6 L 0.11424 -0.37242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" y="-1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423 -0.37243 C 0.12205 -0.37428 0.13021 -0.3759 0.14062 -0.37358 C 0.15104 -0.37081 0.16788 -0.36734 0.17743 -0.35554 C 0.1868 -0.34374 0.1908 -0.32501 0.19774 -0.30257 C 0.20469 -0.28013 0.21163 -0.24983 0.21892 -0.21953 " pathEditMode="relative" rAng="0" ptsTypes="aaaaA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0">
              <a:schemeClr val="tx2"/>
            </a:gs>
            <a:gs pos="60000">
              <a:srgbClr val="FFFF0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9532" y="188640"/>
            <a:ext cx="842493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atin typeface="CyrillicOld" pitchFamily="2" charset="0"/>
              </a:rPr>
              <a:t>Пор</a:t>
            </a:r>
            <a:r>
              <a:rPr lang="en-US" sz="3200" dirty="0" err="1" smtClean="0">
                <a:latin typeface="CyrillicOld" pitchFamily="2" charset="0"/>
              </a:rPr>
              <a:t>i</a:t>
            </a:r>
            <a:r>
              <a:rPr lang="uk-UA" sz="3200" dirty="0" smtClean="0">
                <a:latin typeface="CyrillicOld" pitchFamily="2" charset="0"/>
              </a:rPr>
              <a:t>г </a:t>
            </a:r>
            <a:r>
              <a:rPr lang="uk-UA" sz="3200" dirty="0" err="1" smtClean="0">
                <a:latin typeface="CyrillicOld" pitchFamily="2" charset="0"/>
              </a:rPr>
              <a:t>Кодацький</a:t>
            </a:r>
            <a:endParaRPr lang="uk-UA" sz="3200" dirty="0">
              <a:latin typeface="CyrillicOld" pitchFamily="2" charset="0"/>
            </a:endParaRPr>
          </a:p>
        </p:txBody>
      </p:sp>
      <p:pic>
        <p:nvPicPr>
          <p:cNvPr id="4" name="Рисунок 3" descr="ua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2783" y="1581586"/>
            <a:ext cx="7578433" cy="514250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1223628" y="864287"/>
            <a:ext cx="6696744" cy="57606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i="1" dirty="0" smtClean="0">
                <a:latin typeface="CyrillicOld" pitchFamily="2" charset="0"/>
              </a:rPr>
              <a:t>Мозковий штурм</a:t>
            </a:r>
            <a:endParaRPr lang="uk-UA" sz="2800" i="1" dirty="0">
              <a:latin typeface="CyrillicOld" pitchFamily="2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25036_5dff98a8_L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029" y="-18119"/>
            <a:ext cx="7725941" cy="690350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Рисунок 5" descr="Чайка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1920" y="1248838"/>
            <a:ext cx="1224136" cy="8120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5148064" y="1412776"/>
            <a:ext cx="3168352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atin typeface="CyrillicOld" pitchFamily="2" charset="0"/>
              </a:rPr>
              <a:t>Пор</a:t>
            </a:r>
            <a:r>
              <a:rPr lang="en-US" sz="3200" dirty="0" err="1" smtClean="0">
                <a:latin typeface="CyrillicOld" pitchFamily="2" charset="0"/>
              </a:rPr>
              <a:t>i</a:t>
            </a:r>
            <a:r>
              <a:rPr lang="uk-UA" sz="3200" dirty="0" smtClean="0">
                <a:latin typeface="CyrillicOld" pitchFamily="2" charset="0"/>
              </a:rPr>
              <a:t>г </a:t>
            </a:r>
            <a:r>
              <a:rPr lang="uk-UA" sz="3200" dirty="0" err="1" smtClean="0">
                <a:latin typeface="CyrillicOld" pitchFamily="2" charset="0"/>
              </a:rPr>
              <a:t>Кодацький</a:t>
            </a:r>
            <a:endParaRPr lang="uk-UA" sz="3200" dirty="0">
              <a:latin typeface="CyrillicOld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92080" y="1916832"/>
            <a:ext cx="3168352" cy="57606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atin typeface="CyrillicOld" pitchFamily="2" charset="0"/>
              </a:rPr>
              <a:t>Пор</a:t>
            </a:r>
            <a:r>
              <a:rPr lang="en-US" sz="3200" dirty="0" err="1" smtClean="0">
                <a:latin typeface="CyrillicOld" pitchFamily="2" charset="0"/>
              </a:rPr>
              <a:t>i</a:t>
            </a:r>
            <a:r>
              <a:rPr lang="uk-UA" sz="3200" dirty="0" smtClean="0">
                <a:latin typeface="CyrillicOld" pitchFamily="2" charset="0"/>
              </a:rPr>
              <a:t>г </a:t>
            </a:r>
            <a:r>
              <a:rPr lang="uk-UA" sz="3200" dirty="0" err="1" smtClean="0">
                <a:latin typeface="CyrillicOld" pitchFamily="2" charset="0"/>
              </a:rPr>
              <a:t>Сурський</a:t>
            </a:r>
            <a:endParaRPr lang="uk-UA" sz="3200" dirty="0">
              <a:latin typeface="CyrillicOld" pitchFamily="2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68263E-6 C 0.00539 0.01249 0.01094 0.02521 0.01407 0.03863 C 0.01737 0.05204 0.01841 0.06615 0.01962 0.08026 " pathEditMode="relative" rAng="0" ptsTypes="aaA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" y="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0">
              <a:schemeClr val="tx2"/>
            </a:gs>
            <a:gs pos="60000">
              <a:srgbClr val="FFFF0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9532" y="188640"/>
            <a:ext cx="8424936" cy="57606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atin typeface="CyrillicOld" pitchFamily="2" charset="0"/>
              </a:rPr>
              <a:t>Пор</a:t>
            </a:r>
            <a:r>
              <a:rPr lang="en-US" sz="3200" dirty="0" err="1" smtClean="0">
                <a:latin typeface="CyrillicOld" pitchFamily="2" charset="0"/>
              </a:rPr>
              <a:t>i</a:t>
            </a:r>
            <a:r>
              <a:rPr lang="uk-UA" sz="3200" dirty="0" smtClean="0">
                <a:latin typeface="CyrillicOld" pitchFamily="2" charset="0"/>
              </a:rPr>
              <a:t>г </a:t>
            </a:r>
            <a:r>
              <a:rPr lang="uk-UA" sz="3200" dirty="0" err="1" smtClean="0">
                <a:latin typeface="CyrillicOld" pitchFamily="2" charset="0"/>
              </a:rPr>
              <a:t>Сурський</a:t>
            </a:r>
            <a:endParaRPr lang="uk-UA" sz="3200" dirty="0">
              <a:latin typeface="CyrillicOld" pitchFamily="2" charset="0"/>
            </a:endParaRPr>
          </a:p>
        </p:txBody>
      </p:sp>
      <p:pic>
        <p:nvPicPr>
          <p:cNvPr id="4" name="Рисунок 3" descr="891.jpg"/>
          <p:cNvPicPr>
            <a:picLocks noChangeAspect="1"/>
          </p:cNvPicPr>
          <p:nvPr/>
        </p:nvPicPr>
        <p:blipFill>
          <a:blip r:embed="rId2" cstate="print"/>
          <a:srcRect b="6990"/>
          <a:stretch>
            <a:fillRect/>
          </a:stretch>
        </p:blipFill>
        <p:spPr>
          <a:xfrm>
            <a:off x="710843" y="1576781"/>
            <a:ext cx="7722314" cy="512879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1223628" y="864287"/>
            <a:ext cx="6696744" cy="57606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i="1" dirty="0" smtClean="0">
                <a:latin typeface="CyrillicOld" pitchFamily="2" charset="0"/>
              </a:rPr>
              <a:t>Повторення таблиць множення </a:t>
            </a:r>
            <a:r>
              <a:rPr lang="en-US" sz="2800" i="1" dirty="0" err="1" smtClean="0">
                <a:latin typeface="CyrillicOld" pitchFamily="2" charset="0"/>
              </a:rPr>
              <a:t>i</a:t>
            </a:r>
            <a:r>
              <a:rPr lang="uk-UA" sz="2800" i="1" dirty="0" smtClean="0">
                <a:latin typeface="CyrillicOld" pitchFamily="2" charset="0"/>
              </a:rPr>
              <a:t> д</a:t>
            </a:r>
            <a:r>
              <a:rPr lang="en-US" sz="2800" i="1" dirty="0" err="1" smtClean="0">
                <a:latin typeface="CyrillicOld" pitchFamily="2" charset="0"/>
              </a:rPr>
              <a:t>i</a:t>
            </a:r>
            <a:r>
              <a:rPr lang="uk-UA" sz="2800" i="1" dirty="0" err="1" smtClean="0">
                <a:latin typeface="CyrillicOld" pitchFamily="2" charset="0"/>
              </a:rPr>
              <a:t>лення</a:t>
            </a:r>
            <a:endParaRPr lang="uk-UA" sz="2800" i="1" dirty="0">
              <a:latin typeface="CyrillicOld" pitchFamily="2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551</TotalTime>
  <Words>536</Words>
  <Application>Microsoft Office PowerPoint</Application>
  <PresentationFormat>Экран (4:3)</PresentationFormat>
  <Paragraphs>175</Paragraphs>
  <Slides>38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2" baseType="lpstr">
      <vt:lpstr>Arial</vt:lpstr>
      <vt:lpstr>Calibri</vt:lpstr>
      <vt:lpstr>CyrillicOld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Nikola</dc:creator>
  <cp:lastModifiedBy>Nikola</cp:lastModifiedBy>
  <cp:revision>73</cp:revision>
  <dcterms:created xsi:type="dcterms:W3CDTF">2017-02-12T05:15:43Z</dcterms:created>
  <dcterms:modified xsi:type="dcterms:W3CDTF">2017-02-21T04:41:07Z</dcterms:modified>
</cp:coreProperties>
</file>