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8" r:id="rId3"/>
    <p:sldId id="271" r:id="rId4"/>
    <p:sldId id="281" r:id="rId5"/>
    <p:sldId id="272" r:id="rId6"/>
    <p:sldId id="277" r:id="rId7"/>
    <p:sldId id="278" r:id="rId8"/>
    <p:sldId id="285" r:id="rId9"/>
    <p:sldId id="287" r:id="rId10"/>
    <p:sldId id="290" r:id="rId11"/>
    <p:sldId id="273" r:id="rId12"/>
    <p:sldId id="274" r:id="rId13"/>
    <p:sldId id="275" r:id="rId14"/>
    <p:sldId id="267" r:id="rId15"/>
    <p:sldId id="268" r:id="rId16"/>
    <p:sldId id="292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91" autoAdjust="0"/>
    <p:restoredTop sz="94660"/>
  </p:normalViewPr>
  <p:slideViewPr>
    <p:cSldViewPr>
      <p:cViewPr varScale="1">
        <p:scale>
          <a:sx n="72" d="100"/>
          <a:sy n="72" d="100"/>
        </p:scale>
        <p:origin x="-10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3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s51.radikal.ru/i133/0807/cc/0831af27428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331640" y="2564904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Ось дзвінок нам дав сигнал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Працювати час настав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Тож, і ви часу не гайте,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Працювати починайте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Сядьте рівно, не крутіться,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Один одному всміхніться.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Скажемо дружно: добрий день!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Хай щастя принесе цей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день</a:t>
            </a:r>
            <a:r>
              <a:rPr lang="uk-UA" dirty="0" err="1" smtClean="0"/>
              <a:t>”</a:t>
            </a:r>
            <a:r>
              <a:rPr lang="uk-UA" dirty="0" smtClean="0"/>
              <a:t>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5591615" cy="259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038" y="2452984"/>
            <a:ext cx="6129893" cy="420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107" y="2416408"/>
            <a:ext cx="6129893" cy="420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http://linda6035.ucoz.ru/skazochnye_gero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8173191" cy="420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58118"/>
            <a:ext cx="5251653" cy="1830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7461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://linda6035.ucoz.ru/skazochnye_gero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63688" y="260648"/>
            <a:ext cx="56002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Фізкультхвилинка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1268760"/>
            <a:ext cx="61926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err="1" smtClean="0"/>
              <a:t>Щось</a:t>
            </a:r>
            <a:r>
              <a:rPr lang="ru-RU" sz="3200" i="1" dirty="0" smtClean="0"/>
              <a:t> не </a:t>
            </a:r>
            <a:r>
              <a:rPr lang="ru-RU" sz="3200" i="1" dirty="0" err="1" smtClean="0"/>
              <a:t>хочеться</a:t>
            </a:r>
            <a:r>
              <a:rPr lang="ru-RU" sz="3200" i="1" dirty="0" smtClean="0"/>
              <a:t> </a:t>
            </a:r>
            <a:r>
              <a:rPr lang="ru-RU" sz="3200" i="1" dirty="0" err="1" smtClean="0"/>
              <a:t>сидіти</a:t>
            </a:r>
            <a:r>
              <a:rPr lang="ru-RU" sz="3200" i="1" dirty="0" smtClean="0"/>
              <a:t>,</a:t>
            </a:r>
            <a:endParaRPr lang="ru-RU" sz="3200" dirty="0" smtClean="0"/>
          </a:p>
          <a:p>
            <a:pPr algn="ctr"/>
            <a:r>
              <a:rPr lang="ru-RU" sz="3200" i="1" dirty="0" smtClean="0"/>
              <a:t>Треба </a:t>
            </a:r>
            <a:r>
              <a:rPr lang="ru-RU" sz="3200" i="1" dirty="0" err="1" smtClean="0"/>
              <a:t>трохи</a:t>
            </a:r>
            <a:r>
              <a:rPr lang="ru-RU" sz="3200" i="1" dirty="0" smtClean="0"/>
              <a:t> </a:t>
            </a:r>
            <a:r>
              <a:rPr lang="ru-RU" sz="3200" i="1" dirty="0" err="1" smtClean="0"/>
              <a:t>відпочити</a:t>
            </a:r>
            <a:r>
              <a:rPr lang="ru-RU" sz="3200" i="1" dirty="0" smtClean="0"/>
              <a:t>.</a:t>
            </a:r>
            <a:endParaRPr lang="ru-RU" sz="3200" dirty="0" smtClean="0"/>
          </a:p>
          <a:p>
            <a:pPr algn="ctr"/>
            <a:r>
              <a:rPr lang="ru-RU" sz="3200" i="1" dirty="0" smtClean="0"/>
              <a:t>Руки </a:t>
            </a:r>
            <a:r>
              <a:rPr lang="ru-RU" sz="3200" i="1" dirty="0" err="1" smtClean="0"/>
              <a:t>вгору</a:t>
            </a:r>
            <a:r>
              <a:rPr lang="ru-RU" sz="3200" i="1" dirty="0" smtClean="0"/>
              <a:t>, </a:t>
            </a:r>
            <a:r>
              <a:rPr lang="ru-RU" sz="3200" i="1" dirty="0" err="1" smtClean="0"/>
              <a:t>руки</a:t>
            </a:r>
            <a:r>
              <a:rPr lang="ru-RU" sz="3200" i="1" dirty="0" smtClean="0"/>
              <a:t> вниз,</a:t>
            </a:r>
            <a:endParaRPr lang="ru-RU" sz="3200" dirty="0" smtClean="0"/>
          </a:p>
          <a:p>
            <a:pPr algn="ctr"/>
            <a:r>
              <a:rPr lang="ru-RU" sz="3200" i="1" dirty="0" smtClean="0"/>
              <a:t>На </a:t>
            </a:r>
            <a:r>
              <a:rPr lang="ru-RU" sz="3200" i="1" dirty="0" err="1" smtClean="0"/>
              <a:t>сусіда</a:t>
            </a:r>
            <a:r>
              <a:rPr lang="ru-RU" sz="3200" i="1" dirty="0" smtClean="0"/>
              <a:t> подивись.</a:t>
            </a:r>
            <a:endParaRPr lang="ru-RU" sz="3200" dirty="0" smtClean="0"/>
          </a:p>
          <a:p>
            <a:pPr algn="ctr"/>
            <a:r>
              <a:rPr lang="ru-RU" sz="3200" i="1" dirty="0" smtClean="0"/>
              <a:t>Руки </a:t>
            </a:r>
            <a:r>
              <a:rPr lang="ru-RU" sz="3200" i="1" dirty="0" err="1" smtClean="0"/>
              <a:t>вгору</a:t>
            </a:r>
            <a:r>
              <a:rPr lang="ru-RU" sz="3200" i="1" dirty="0" smtClean="0"/>
              <a:t>, </a:t>
            </a:r>
            <a:r>
              <a:rPr lang="ru-RU" sz="3200" i="1" dirty="0" err="1" smtClean="0"/>
              <a:t>руки</a:t>
            </a:r>
            <a:r>
              <a:rPr lang="ru-RU" sz="3200" i="1" dirty="0" smtClean="0"/>
              <a:t> в боки</a:t>
            </a:r>
            <a:endParaRPr lang="ru-RU" sz="3200" dirty="0" smtClean="0"/>
          </a:p>
          <a:p>
            <a:pPr algn="ctr"/>
            <a:r>
              <a:rPr lang="ru-RU" sz="3200" i="1" dirty="0" smtClean="0"/>
              <a:t>І </a:t>
            </a:r>
            <a:r>
              <a:rPr lang="ru-RU" sz="3200" i="1" dirty="0" err="1" smtClean="0"/>
              <a:t>зроби</a:t>
            </a:r>
            <a:r>
              <a:rPr lang="ru-RU" sz="3200" i="1" dirty="0" smtClean="0"/>
              <a:t> </a:t>
            </a:r>
            <a:r>
              <a:rPr lang="ru-RU" sz="3200" i="1" dirty="0" err="1" smtClean="0"/>
              <a:t>чотири</a:t>
            </a:r>
            <a:r>
              <a:rPr lang="ru-RU" sz="3200" i="1" dirty="0" smtClean="0"/>
              <a:t> кроки.</a:t>
            </a:r>
            <a:endParaRPr lang="ru-RU" sz="3200" dirty="0" smtClean="0"/>
          </a:p>
          <a:p>
            <a:pPr algn="ctr"/>
            <a:r>
              <a:rPr lang="ru-RU" sz="3200" i="1" dirty="0" err="1" smtClean="0"/>
              <a:t>Вище</a:t>
            </a:r>
            <a:r>
              <a:rPr lang="ru-RU" sz="3200" i="1" dirty="0" smtClean="0"/>
              <a:t> руки </a:t>
            </a:r>
            <a:r>
              <a:rPr lang="ru-RU" sz="3200" i="1" dirty="0" err="1" smtClean="0"/>
              <a:t>підніміть</a:t>
            </a:r>
            <a:endParaRPr lang="ru-RU" sz="3200" dirty="0" smtClean="0"/>
          </a:p>
          <a:p>
            <a:pPr algn="ctr"/>
            <a:r>
              <a:rPr lang="ru-RU" sz="3200" i="1" dirty="0" smtClean="0"/>
              <a:t>І </a:t>
            </a:r>
            <a:r>
              <a:rPr lang="ru-RU" sz="3200" i="1" dirty="0" err="1" smtClean="0"/>
              <a:t>спокійно</a:t>
            </a:r>
            <a:r>
              <a:rPr lang="ru-RU" sz="3200" i="1" dirty="0" smtClean="0"/>
              <a:t> </a:t>
            </a:r>
            <a:r>
              <a:rPr lang="ru-RU" sz="3200" i="1" dirty="0" err="1" smtClean="0"/>
              <a:t>опустіть</a:t>
            </a:r>
            <a:r>
              <a:rPr lang="ru-RU" sz="3200" i="1" dirty="0" smtClean="0"/>
              <a:t>.</a:t>
            </a:r>
            <a:endParaRPr lang="ru-RU" sz="3200" dirty="0" smtClean="0"/>
          </a:p>
          <a:p>
            <a:pPr algn="ctr"/>
            <a:r>
              <a:rPr lang="ru-RU" sz="3200" i="1" dirty="0" err="1" smtClean="0"/>
              <a:t>Плесніть</a:t>
            </a:r>
            <a:r>
              <a:rPr lang="ru-RU" sz="3200" i="1" dirty="0" smtClean="0"/>
              <a:t>, </a:t>
            </a:r>
            <a:r>
              <a:rPr lang="ru-RU" sz="3200" i="1" dirty="0" err="1" smtClean="0"/>
              <a:t>діти</a:t>
            </a:r>
            <a:r>
              <a:rPr lang="ru-RU" sz="3200" i="1" dirty="0" smtClean="0"/>
              <a:t>, </a:t>
            </a:r>
            <a:r>
              <a:rPr lang="ru-RU" sz="3200" i="1" dirty="0" err="1" smtClean="0"/>
              <a:t>кілька</a:t>
            </a:r>
            <a:r>
              <a:rPr lang="ru-RU" sz="3200" i="1" dirty="0" smtClean="0"/>
              <a:t> раз.</a:t>
            </a:r>
            <a:endParaRPr lang="ru-RU" sz="3200" dirty="0" smtClean="0"/>
          </a:p>
          <a:p>
            <a:pPr algn="ctr"/>
            <a:r>
              <a:rPr lang="ru-RU" sz="3200" i="1" dirty="0" smtClean="0"/>
              <a:t>За роботу - все </a:t>
            </a:r>
            <a:r>
              <a:rPr lang="ru-RU" sz="3200" i="1" dirty="0" err="1" smtClean="0"/>
              <a:t>гаразд</a:t>
            </a:r>
            <a:r>
              <a:rPr lang="ru-RU" sz="3200" i="1" dirty="0" smtClean="0"/>
              <a:t>.</a:t>
            </a:r>
            <a:endParaRPr lang="ru-RU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://linda6035.ucoz.ru/skazochnye_gero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99792" y="836712"/>
            <a:ext cx="37444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4">
                    <a:lumMod val="75000"/>
                  </a:schemeClr>
                </a:solidFill>
                <a:effectLst/>
              </a:rPr>
              <a:t>Загадка.</a:t>
            </a:r>
            <a:endParaRPr lang="ru-RU" sz="5400" b="1" cap="none" spc="0" dirty="0">
              <a:ln/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988840"/>
            <a:ext cx="698477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Плету хлівець на четверо овець, а на п’яту кізку. 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Picture 4" descr="http://www.ru.all.biz/img/ru/service_catalog/middle/338126.png?rrr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725144"/>
            <a:ext cx="1637928" cy="1637929"/>
          </a:xfrm>
          <a:prstGeom prst="rect">
            <a:avLst/>
          </a:prstGeom>
          <a:noFill/>
        </p:spPr>
      </p:pic>
      <p:pic>
        <p:nvPicPr>
          <p:cNvPr id="8" name="Picture 4" descr="http://www.ru.all.biz/img/ru/service_catalog/middle/338126.png?rrr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548680"/>
            <a:ext cx="1728192" cy="1728193"/>
          </a:xfrm>
          <a:prstGeom prst="rect">
            <a:avLst/>
          </a:prstGeom>
          <a:noFill/>
        </p:spPr>
      </p:pic>
      <p:pic>
        <p:nvPicPr>
          <p:cNvPr id="9" name="Picture 4" descr="http://www.ru.all.biz/img/ru/service_catalog/middle/338126.png?rrr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548680"/>
            <a:ext cx="1728192" cy="17281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://linda6035.ucoz.ru/skazochnye_gero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pic>
        <p:nvPicPr>
          <p:cNvPr id="5" name="Picture 2" descr="http://www.razvivalki.info/wp-content/uploads/2013/10/%D1%80%D1%83%D0%BA%D0%B0%D0%B2%D0%B8%D1%87%D0%BA%D0%B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15493"/>
            <a:ext cx="5976664" cy="6206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dialogimam.com/sites/default/files/users/user1/skazki/rukavich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88640"/>
            <a:ext cx="4682346" cy="2385070"/>
          </a:xfrm>
          <a:prstGeom prst="rect">
            <a:avLst/>
          </a:prstGeom>
          <a:noFill/>
        </p:spPr>
      </p:pic>
      <p:pic>
        <p:nvPicPr>
          <p:cNvPr id="24584" name="Picture 8" descr="http://www.free-lancers.net/posted_preview/N7A729F5070C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3528392" cy="1922974"/>
          </a:xfrm>
          <a:prstGeom prst="rect">
            <a:avLst/>
          </a:prstGeom>
          <a:noFill/>
        </p:spPr>
      </p:pic>
      <p:pic>
        <p:nvPicPr>
          <p:cNvPr id="24586" name="Picture 10" descr="http://www.kiddy.in.ua/wp-content/uploads/2013/01/mitten6-300x1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653136"/>
            <a:ext cx="3852655" cy="2016224"/>
          </a:xfrm>
          <a:prstGeom prst="rect">
            <a:avLst/>
          </a:prstGeom>
          <a:noFill/>
        </p:spPr>
      </p:pic>
      <p:pic>
        <p:nvPicPr>
          <p:cNvPr id="24588" name="Picture 12" descr="http://go3.imgsmail.ru/imgpreview?key=78a95495c81357f1&amp;mb=imgdb_preview_5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1495" y="4553744"/>
            <a:ext cx="4542505" cy="2304256"/>
          </a:xfrm>
          <a:prstGeom prst="rect">
            <a:avLst/>
          </a:prstGeom>
          <a:noFill/>
        </p:spPr>
      </p:pic>
      <p:pic>
        <p:nvPicPr>
          <p:cNvPr id="24590" name="Picture 14" descr="http://demiart.ru/forum/uploads6/post-1399926-127832297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2520208"/>
            <a:ext cx="2955243" cy="2038099"/>
          </a:xfrm>
          <a:prstGeom prst="rect">
            <a:avLst/>
          </a:prstGeom>
          <a:noFill/>
        </p:spPr>
      </p:pic>
      <p:pic>
        <p:nvPicPr>
          <p:cNvPr id="24592" name="Picture 16" descr="http://www.athens.kiev.ua/wordpress/wp-content/uploads/2011/10/20111004_kazk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2420888"/>
            <a:ext cx="3779912" cy="2160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dialogimam.com/sites/default/files/users/user1/skazki/rukavich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88640"/>
            <a:ext cx="4682346" cy="2385070"/>
          </a:xfrm>
          <a:prstGeom prst="rect">
            <a:avLst/>
          </a:prstGeom>
          <a:noFill/>
        </p:spPr>
      </p:pic>
      <p:pic>
        <p:nvPicPr>
          <p:cNvPr id="24584" name="Picture 8" descr="http://www.free-lancers.net/posted_preview/N7A729F5070C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3528392" cy="1922974"/>
          </a:xfrm>
          <a:prstGeom prst="rect">
            <a:avLst/>
          </a:prstGeom>
          <a:noFill/>
        </p:spPr>
      </p:pic>
      <p:pic>
        <p:nvPicPr>
          <p:cNvPr id="24586" name="Picture 10" descr="http://www.kiddy.in.ua/wp-content/uploads/2013/01/mitten6-300x1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653136"/>
            <a:ext cx="3852655" cy="2016224"/>
          </a:xfrm>
          <a:prstGeom prst="rect">
            <a:avLst/>
          </a:prstGeom>
          <a:noFill/>
        </p:spPr>
      </p:pic>
      <p:pic>
        <p:nvPicPr>
          <p:cNvPr id="24588" name="Picture 12" descr="http://go3.imgsmail.ru/imgpreview?key=78a95495c81357f1&amp;mb=imgdb_preview_5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1495" y="4553744"/>
            <a:ext cx="4542505" cy="2304256"/>
          </a:xfrm>
          <a:prstGeom prst="rect">
            <a:avLst/>
          </a:prstGeom>
          <a:noFill/>
        </p:spPr>
      </p:pic>
      <p:pic>
        <p:nvPicPr>
          <p:cNvPr id="24592" name="Picture 16" descr="http://www.athens.kiev.ua/wordpress/wp-content/uploads/2011/10/20111004_kazk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420888"/>
            <a:ext cx="3779912" cy="2160663"/>
          </a:xfrm>
          <a:prstGeom prst="rect">
            <a:avLst/>
          </a:prstGeom>
          <a:noFill/>
        </p:spPr>
      </p:pic>
      <p:pic>
        <p:nvPicPr>
          <p:cNvPr id="25602" name="Picture 2" descr="http://diafilmy.su/uploads/posts/2011-02/1297190901_2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2492896"/>
            <a:ext cx="3960440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linda6035.ucoz.ru/skazochnye_gero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20888"/>
            <a:ext cx="1852612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132856"/>
            <a:ext cx="1862137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132856"/>
            <a:ext cx="1900237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25144"/>
            <a:ext cx="1852613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365104"/>
            <a:ext cx="1862137" cy="185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293096"/>
            <a:ext cx="1881187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93096"/>
            <a:ext cx="1852612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0" descr="3D_27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48680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1979712" y="548680"/>
            <a:ext cx="751660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3600" b="1" cap="none" spc="0" dirty="0" smtClean="0">
                <a:ln/>
                <a:solidFill>
                  <a:schemeClr val="accent3">
                    <a:lumMod val="50000"/>
                  </a:schemeClr>
                </a:solidFill>
                <a:effectLst/>
              </a:rPr>
              <a:t>Правила поведінки та безпеки</a:t>
            </a:r>
            <a:br>
              <a:rPr lang="uk-UA" sz="3600" b="1" cap="none" spc="0" dirty="0" smtClean="0">
                <a:ln/>
                <a:solidFill>
                  <a:schemeClr val="accent3">
                    <a:lumMod val="50000"/>
                  </a:schemeClr>
                </a:solidFill>
                <a:effectLst/>
              </a:rPr>
            </a:br>
            <a:r>
              <a:rPr lang="en-US" sz="3600" b="1" cap="none" spc="0" dirty="0" smtClean="0">
                <a:ln/>
                <a:solidFill>
                  <a:schemeClr val="accent3">
                    <a:lumMod val="50000"/>
                  </a:schemeClr>
                </a:solidFill>
                <a:effectLst/>
              </a:rPr>
              <a:t>     </a:t>
            </a:r>
            <a:r>
              <a:rPr lang="uk-UA" sz="3600" b="1" cap="none" spc="0" dirty="0" smtClean="0">
                <a:ln/>
                <a:solidFill>
                  <a:schemeClr val="accent3">
                    <a:lumMod val="50000"/>
                  </a:schemeClr>
                </a:solidFill>
                <a:effectLst/>
              </a:rPr>
              <a:t>в комп’ютерному </a:t>
            </a:r>
            <a:r>
              <a:rPr lang="uk-UA" sz="3600" b="1" cap="none" spc="0" dirty="0" smtClean="0">
                <a:ln/>
                <a:solidFill>
                  <a:schemeClr val="accent3">
                    <a:lumMod val="50000"/>
                  </a:schemeClr>
                </a:solidFill>
                <a:effectLst/>
              </a:rPr>
              <a:t>класі</a:t>
            </a:r>
            <a:endParaRPr lang="ru-RU" sz="3600" b="1" cap="none" spc="0" dirty="0">
              <a:ln/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4" name="Picture 2" descr="http://linda6035.ucoz.ru/skazochnye_gero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43608" y="1772816"/>
          <a:ext cx="6552728" cy="4779938"/>
        </p:xfrm>
        <a:graphic>
          <a:graphicData uri="http://schemas.openxmlformats.org/drawingml/2006/table">
            <a:tbl>
              <a:tblPr/>
              <a:tblGrid>
                <a:gridCol w="1728466"/>
                <a:gridCol w="4824262"/>
              </a:tblGrid>
              <a:tr h="8784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  <a:cs typeface="Times New Roman"/>
                        </a:rPr>
                        <a:t>F5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3200" dirty="0">
                          <a:latin typeface="Times New Roman"/>
                          <a:ea typeface="Calibri"/>
                          <a:cs typeface="Times New Roman"/>
                        </a:rPr>
                        <a:t>Перехід до наступного слайда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4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  <a:cs typeface="Times New Roman"/>
                        </a:rPr>
                        <a:t>Esc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3200" dirty="0">
                          <a:latin typeface="Times New Roman"/>
                          <a:ea typeface="Calibri"/>
                          <a:cs typeface="Times New Roman"/>
                        </a:rPr>
                        <a:t>Перехід до попереднього слайду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4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  <a:cs typeface="Times New Roman"/>
                        </a:rPr>
                        <a:t>Enter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3200" dirty="0">
                          <a:latin typeface="Times New Roman"/>
                          <a:ea typeface="Calibri"/>
                          <a:cs typeface="Times New Roman"/>
                        </a:rPr>
                        <a:t>Вихід з режиму показу слайдів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4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3200" dirty="0">
                          <a:latin typeface="Times New Roman"/>
                          <a:ea typeface="Calibri"/>
                          <a:cs typeface="Times New Roman"/>
                        </a:rPr>
                        <a:t>Перехід до режиму показу слайдів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4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51520" y="476672"/>
            <a:ext cx="864096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uk-UA" sz="3200" b="1" i="0" u="none" strike="noStrike" cap="none" spc="0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Сполучити клавішу з її функцією в програмі </a:t>
            </a:r>
            <a:r>
              <a:rPr kumimoji="0" lang="ru-RU" sz="3200" b="1" i="0" u="none" strike="noStrike" cap="none" spc="0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MS </a:t>
            </a:r>
            <a:r>
              <a:rPr kumimoji="0" lang="ru-RU" sz="3200" b="1" i="0" u="none" strike="noStrike" cap="none" spc="0" normalizeH="0" baseline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PowerPoint</a:t>
            </a:r>
            <a:r>
              <a:rPr kumimoji="0" lang="uk-UA" sz="3200" b="1" i="0" u="none" strike="noStrike" cap="none" spc="0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1403648" y="5229200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1547664" y="6165304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http://linda6035.ucoz.ru/skazochnye_gero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87624" y="1412776"/>
            <a:ext cx="685899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>
              <a:buFontTx/>
              <a:buAutoNum type="arabicPeriod"/>
            </a:pPr>
            <a:r>
              <a:rPr lang="uk-UA" sz="3200" b="1" i="1" dirty="0" smtClean="0">
                <a:solidFill>
                  <a:srgbClr val="002060"/>
                </a:solidFill>
              </a:rPr>
              <a:t>Що таке презентація?</a:t>
            </a:r>
            <a:endParaRPr lang="en-US" sz="3200" b="1" i="1" dirty="0" smtClean="0">
              <a:solidFill>
                <a:srgbClr val="002060"/>
              </a:solidFill>
            </a:endParaRPr>
          </a:p>
          <a:p>
            <a:pPr marL="514350" indent="-514350">
              <a:buAutoNum type="arabicPeriod"/>
            </a:pPr>
            <a:r>
              <a:rPr lang="uk-UA" sz="3200" b="1" i="1" dirty="0" smtClean="0">
                <a:solidFill>
                  <a:srgbClr val="002060"/>
                </a:solidFill>
              </a:rPr>
              <a:t>Поясни призначення електронних презентацій</a:t>
            </a:r>
            <a:r>
              <a:rPr lang="ru-RU" sz="3200" b="1" i="1" dirty="0" smtClean="0">
                <a:solidFill>
                  <a:srgbClr val="002060"/>
                </a:solidFill>
              </a:rPr>
              <a:t>?</a:t>
            </a:r>
          </a:p>
          <a:p>
            <a:pPr marL="514350" indent="-514350">
              <a:buAutoNum type="arabicPeriod"/>
            </a:pPr>
            <a:r>
              <a:rPr lang="ru-RU" sz="3200" b="1" i="1" dirty="0" err="1" smtClean="0">
                <a:solidFill>
                  <a:srgbClr val="002060"/>
                </a:solidFill>
              </a:rPr>
              <a:t>Що</a:t>
            </a:r>
            <a:r>
              <a:rPr lang="ru-RU" sz="3200" b="1" i="1" dirty="0" smtClean="0">
                <a:solidFill>
                  <a:srgbClr val="002060"/>
                </a:solidFill>
              </a:rPr>
              <a:t> </a:t>
            </a:r>
            <a:r>
              <a:rPr lang="ru-RU" sz="3200" b="1" i="1" dirty="0" err="1" smtClean="0">
                <a:solidFill>
                  <a:srgbClr val="002060"/>
                </a:solidFill>
              </a:rPr>
              <a:t>таке</a:t>
            </a:r>
            <a:r>
              <a:rPr lang="ru-RU" sz="3200" b="1" i="1" dirty="0" smtClean="0">
                <a:solidFill>
                  <a:srgbClr val="002060"/>
                </a:solidFill>
              </a:rPr>
              <a:t> слайд і </a:t>
            </a:r>
            <a:r>
              <a:rPr lang="ru-RU" sz="3200" b="1" i="1" dirty="0" err="1" smtClean="0">
                <a:solidFill>
                  <a:srgbClr val="002060"/>
                </a:solidFill>
              </a:rPr>
              <a:t>які</a:t>
            </a:r>
            <a:r>
              <a:rPr lang="ru-RU" sz="3200" b="1" i="1" dirty="0" smtClean="0">
                <a:solidFill>
                  <a:srgbClr val="002060"/>
                </a:solidFill>
              </a:rPr>
              <a:t> об</a:t>
            </a:r>
            <a:r>
              <a:rPr lang="en-US" sz="3200" b="1" i="1" dirty="0" smtClean="0">
                <a:solidFill>
                  <a:srgbClr val="002060"/>
                </a:solidFill>
              </a:rPr>
              <a:t>’</a:t>
            </a:r>
            <a:r>
              <a:rPr lang="ru-RU" sz="3200" b="1" i="1" dirty="0" err="1" smtClean="0">
                <a:solidFill>
                  <a:srgbClr val="002060"/>
                </a:solidFill>
              </a:rPr>
              <a:t>єкти</a:t>
            </a:r>
            <a:r>
              <a:rPr lang="ru-RU" sz="3200" b="1" i="1" dirty="0" smtClean="0">
                <a:solidFill>
                  <a:srgbClr val="002060"/>
                </a:solidFill>
              </a:rPr>
              <a:t> </a:t>
            </a:r>
            <a:r>
              <a:rPr lang="ru-RU" sz="3200" b="1" i="1" dirty="0" err="1" smtClean="0">
                <a:solidFill>
                  <a:srgbClr val="002060"/>
                </a:solidFill>
              </a:rPr>
              <a:t>він</a:t>
            </a:r>
            <a:r>
              <a:rPr lang="ru-RU" sz="3200" b="1" i="1" dirty="0" smtClean="0">
                <a:solidFill>
                  <a:srgbClr val="002060"/>
                </a:solidFill>
              </a:rPr>
              <a:t> </a:t>
            </a:r>
            <a:r>
              <a:rPr lang="ru-RU" sz="3200" b="1" i="1" dirty="0" err="1" smtClean="0">
                <a:solidFill>
                  <a:srgbClr val="002060"/>
                </a:solidFill>
              </a:rPr>
              <a:t>може</a:t>
            </a:r>
            <a:r>
              <a:rPr lang="ru-RU" sz="3200" b="1" i="1" dirty="0" smtClean="0">
                <a:solidFill>
                  <a:srgbClr val="002060"/>
                </a:solidFill>
              </a:rPr>
              <a:t> </a:t>
            </a:r>
            <a:r>
              <a:rPr lang="ru-RU" sz="3200" b="1" i="1" dirty="0" err="1" smtClean="0">
                <a:solidFill>
                  <a:srgbClr val="002060"/>
                </a:solidFill>
              </a:rPr>
              <a:t>містити</a:t>
            </a:r>
            <a:r>
              <a:rPr lang="ru-RU" sz="3200" b="1" i="1" dirty="0">
                <a:solidFill>
                  <a:srgbClr val="002060"/>
                </a:solidFill>
              </a:rPr>
              <a:t>?</a:t>
            </a:r>
            <a:endParaRPr lang="ru-RU" sz="3200" b="1" i="1" dirty="0" smtClean="0">
              <a:solidFill>
                <a:srgbClr val="002060"/>
              </a:solidFill>
            </a:endParaRPr>
          </a:p>
          <a:p>
            <a:pPr marL="514350" indent="-514350">
              <a:buAutoNum type="arabicPeriod"/>
            </a:pPr>
            <a:r>
              <a:rPr lang="uk-UA" sz="3200" b="1" i="1" dirty="0" smtClean="0">
                <a:solidFill>
                  <a:srgbClr val="002060"/>
                </a:solidFill>
              </a:rPr>
              <a:t>Що означають літери </a:t>
            </a:r>
            <a:r>
              <a:rPr lang="en-US" sz="3200" b="1" i="1" dirty="0" smtClean="0">
                <a:solidFill>
                  <a:srgbClr val="002060"/>
                </a:solidFill>
              </a:rPr>
              <a:t>WWW</a:t>
            </a:r>
            <a:r>
              <a:rPr lang="ru-RU" sz="3200" b="1" i="1" dirty="0" smtClean="0">
                <a:solidFill>
                  <a:srgbClr val="002060"/>
                </a:solidFill>
              </a:rPr>
              <a:t>? </a:t>
            </a:r>
            <a:endParaRPr lang="en-US" sz="3200" b="1" i="1" dirty="0">
              <a:solidFill>
                <a:srgbClr val="002060"/>
              </a:solidFill>
            </a:endParaRPr>
          </a:p>
          <a:p>
            <a:pPr marL="514350" indent="-514350">
              <a:buAutoNum type="arabicPeriod"/>
            </a:pPr>
            <a:r>
              <a:rPr lang="uk-UA" sz="3200" b="1" i="1" dirty="0" smtClean="0">
                <a:solidFill>
                  <a:srgbClr val="002060"/>
                </a:solidFill>
              </a:rPr>
              <a:t>Інтернет – це …? </a:t>
            </a:r>
          </a:p>
          <a:p>
            <a:pPr marL="514350" indent="-514350">
              <a:buAutoNum type="arabicPeriod"/>
            </a:pPr>
            <a:r>
              <a:rPr lang="uk-UA" sz="3200" b="1" i="1" dirty="0" smtClean="0">
                <a:solidFill>
                  <a:srgbClr val="002060"/>
                </a:solidFill>
              </a:rPr>
              <a:t>Браузер – це …? </a:t>
            </a:r>
            <a:endParaRPr lang="ru-RU" sz="3200" b="1" i="1" dirty="0" smtClean="0">
              <a:solidFill>
                <a:srgbClr val="002060"/>
              </a:solidFill>
            </a:endParaRPr>
          </a:p>
          <a:p>
            <a:endParaRPr lang="uk-UA" sz="3200" b="1" i="1" dirty="0">
              <a:solidFill>
                <a:srgbClr val="002060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67809" y="90745"/>
            <a:ext cx="8079581" cy="11325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</a:t>
            </a:r>
            <a:r>
              <a:rPr kumimoji="0" lang="uk-UA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Допоможи  пригадати</a:t>
            </a:r>
            <a:endParaRPr kumimoji="0" lang="uk-UA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8674" name="Picture 2" descr="http://www.hrestik.com/images/charts/nordi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365104"/>
            <a:ext cx="962025" cy="2114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://linda6035.ucoz.ru/skazochnye_gero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1988840"/>
            <a:ext cx="77768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i="1" dirty="0" smtClean="0"/>
              <a:t>Поясни чому це слово зайве.</a:t>
            </a:r>
            <a:endParaRPr lang="ru-RU" sz="3200" i="1" dirty="0" smtClean="0"/>
          </a:p>
          <a:p>
            <a:r>
              <a:rPr lang="uk-UA" sz="3200" dirty="0" smtClean="0"/>
              <a:t>Клавіатура, принтер, миша.</a:t>
            </a:r>
            <a:endParaRPr lang="ru-RU" sz="3200" dirty="0" smtClean="0"/>
          </a:p>
          <a:p>
            <a:r>
              <a:rPr lang="uk-UA" sz="3200" dirty="0" err="1" smtClean="0"/>
              <a:t>Веб-сторінка</a:t>
            </a:r>
            <a:r>
              <a:rPr lang="uk-UA" sz="3200" dirty="0" smtClean="0"/>
              <a:t>, гіперпосилання, Блокнот.</a:t>
            </a:r>
            <a:endParaRPr lang="ru-RU" sz="3200" dirty="0" smtClean="0"/>
          </a:p>
          <a:p>
            <a:r>
              <a:rPr lang="uk-UA" sz="3200" dirty="0" smtClean="0"/>
              <a:t>Презентація, </a:t>
            </a:r>
            <a:r>
              <a:rPr lang="en-US" sz="3200" dirty="0" smtClean="0"/>
              <a:t>c</a:t>
            </a:r>
            <a:r>
              <a:rPr lang="uk-UA" sz="3200" dirty="0" err="1" smtClean="0"/>
              <a:t>лайд</a:t>
            </a:r>
            <a:r>
              <a:rPr lang="uk-UA" sz="3200" dirty="0" smtClean="0"/>
              <a:t>,  Інтернет.</a:t>
            </a:r>
            <a:endParaRPr lang="ru-RU" sz="3200" dirty="0" smtClean="0"/>
          </a:p>
          <a:p>
            <a:r>
              <a:rPr lang="en-US" sz="3200" dirty="0" smtClean="0"/>
              <a:t>Mozilla</a:t>
            </a:r>
            <a:r>
              <a:rPr lang="uk-UA" sz="3200" dirty="0" smtClean="0"/>
              <a:t>, </a:t>
            </a:r>
            <a:r>
              <a:rPr lang="en-US" sz="3200" dirty="0" smtClean="0"/>
              <a:t>Opera</a:t>
            </a:r>
            <a:r>
              <a:rPr lang="uk-UA" sz="3200" dirty="0" smtClean="0"/>
              <a:t>, </a:t>
            </a:r>
            <a:r>
              <a:rPr lang="en-US" sz="3200" dirty="0" smtClean="0"/>
              <a:t>PowerPoint</a:t>
            </a:r>
            <a:r>
              <a:rPr lang="uk-UA" sz="3200" dirty="0" smtClean="0"/>
              <a:t>.</a:t>
            </a:r>
            <a:endParaRPr lang="ru-RU" sz="32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620688"/>
            <a:ext cx="76488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2.Знайди зайве слово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http://linda6035.ucoz.ru/skazochnye_gero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pic>
        <p:nvPicPr>
          <p:cNvPr id="1026" name="Picture 2" descr="http://vokrug.tv/pic/product/4/2/8/0/medium_42805ea3881a1ef19c23f646a03ac42f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590" y="836712"/>
            <a:ext cx="8622890" cy="4550338"/>
          </a:xfrm>
          <a:prstGeom prst="rect">
            <a:avLst/>
          </a:prstGeom>
          <a:noFill/>
        </p:spPr>
      </p:pic>
      <p:pic>
        <p:nvPicPr>
          <p:cNvPr id="8" name="Рисунок 7" descr="http://subject.com.ua/textbook/informatics/3klas/3klas.files/image27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3645024"/>
            <a:ext cx="108012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http://linda6035.ucoz.ru/skazochnye_gero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692696"/>
            <a:ext cx="8229600" cy="1012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0" i="0" u="none" strike="noStrike" kern="1200" cap="none" spc="0" normalizeH="0" baseline="0" noProof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Пуск → Усі програми  →  </a:t>
            </a:r>
            <a:r>
              <a:rPr kumimoji="0" 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Microsoft Office </a:t>
            </a:r>
            <a:r>
              <a:rPr kumimoji="0" lang="uk-UA" sz="4000" b="0" i="0" u="none" strike="noStrike" kern="1200" cap="none" spc="0" normalizeH="0" baseline="0" noProof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→ </a:t>
            </a:r>
            <a:r>
              <a:rPr kumimoji="0" 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Microsoft Office </a:t>
            </a:r>
            <a:r>
              <a:rPr kumimoji="0" lang="uk-UA" sz="4000" b="0" i="0" u="none" strike="noStrike" kern="1200" cap="none" spc="0" normalizeH="0" baseline="0" noProof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→ PowerPoint 2007</a:t>
            </a:r>
            <a:r>
              <a:rPr kumimoji="0" lang="uk-UA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uk-UA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844824"/>
            <a:ext cx="6721267" cy="4461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://linda6035.ucoz.ru/skazochnye_gero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548680"/>
            <a:ext cx="748883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32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Основні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можливості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програми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MS </a:t>
            </a:r>
            <a:r>
              <a:rPr lang="ru-RU" sz="32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PowerPoіnt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3200" dirty="0" smtClean="0"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створення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послідовності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слайдів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3200" dirty="0" smtClean="0"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форматування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тексту;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3200" dirty="0" smtClean="0"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вставлення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гіперпосилань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3200" dirty="0" smtClean="0"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вставлення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кнопок 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керування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3200" dirty="0" smtClean="0"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сортування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слайдів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3200" dirty="0" smtClean="0"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створення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ефектів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анімації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 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переходів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слайдів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3200" dirty="0" smtClean="0"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демонстрація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презентації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Відкриття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 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збереження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презентації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 descr="http://www.hrestik.com/images/charts/sim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4048" y="1412776"/>
            <a:ext cx="1483364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://linda6035.ucoz.ru/skazochnye_gero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404664"/>
            <a:ext cx="79208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24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Відкриття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кнопка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Office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→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ярлик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або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позначка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файла,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який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знайдено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через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Провідник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Збереження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презентації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кнопка  →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Зберегти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при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першому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збереженні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полі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Ім</a:t>
            </a:r>
            <a:r>
              <a:rPr lang="ru-RU" sz="2400" dirty="0" err="1" smtClean="0">
                <a:ea typeface="Calibri" pitchFamily="34" charset="0"/>
                <a:cs typeface="Times New Roman" pitchFamily="18" charset="0"/>
              </a:rPr>
              <a:t>’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файлу ввести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ім</a:t>
            </a:r>
            <a:r>
              <a:rPr lang="ru-RU" sz="2400" dirty="0" err="1" smtClean="0">
                <a:ea typeface="Calibri" pitchFamily="34" charset="0"/>
                <a:cs typeface="Times New Roman" pitchFamily="18" charset="0"/>
              </a:rPr>
              <a:t>’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→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24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Зберегти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кнопка   →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Зберегти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як, у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полі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Ім</a:t>
            </a:r>
            <a:r>
              <a:rPr lang="ru-RU" sz="2400" dirty="0" err="1" smtClean="0">
                <a:ea typeface="Calibri" pitchFamily="34" charset="0"/>
                <a:cs typeface="Times New Roman" pitchFamily="18" charset="0"/>
              </a:rPr>
              <a:t>’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файлу ввести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ім</a:t>
            </a:r>
            <a:r>
              <a:rPr lang="ru-RU" sz="2400" dirty="0" err="1" smtClean="0">
                <a:ea typeface="Calibri" pitchFamily="34" charset="0"/>
                <a:cs typeface="Times New Roman" pitchFamily="18" charset="0"/>
              </a:rPr>
              <a:t>’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Зберегти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натиснути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кнопку  (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Закрити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), у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діалоговому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вікні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натиснути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кнопку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Зберегти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при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першому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збереженні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полі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Ім</a:t>
            </a:r>
            <a:r>
              <a:rPr lang="ru-RU" sz="2400" dirty="0" err="1" smtClean="0">
                <a:ea typeface="Calibri" pitchFamily="34" charset="0"/>
                <a:cs typeface="Times New Roman" pitchFamily="18" charset="0"/>
              </a:rPr>
              <a:t>’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файлу ввести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ім</a:t>
            </a:r>
            <a:r>
              <a:rPr lang="ru-RU" sz="2400" dirty="0" err="1" smtClean="0">
                <a:ea typeface="Calibri" pitchFamily="34" charset="0"/>
                <a:cs typeface="Times New Roman" pitchFamily="18" charset="0"/>
              </a:rPr>
              <a:t>’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→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Зберегти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натиснути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кнопку   на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панелі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швидкого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доступу.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http://subject.com.ua/textbook/informatics/3klas/3klas.files/image28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764704"/>
            <a:ext cx="1162050" cy="381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t="21495"/>
          <a:stretch/>
        </p:blipFill>
        <p:spPr>
          <a:xfrm>
            <a:off x="843216" y="1864098"/>
            <a:ext cx="3770442" cy="1840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827584" y="404664"/>
            <a:ext cx="7996396" cy="868323"/>
          </a:xfrm>
          <a:prstGeom prst="roundRect">
            <a:avLst/>
          </a:prstGeom>
          <a:solidFill>
            <a:srgbClr val="339933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250" b="1" i="1" dirty="0" smtClean="0">
                <a:solidFill>
                  <a:schemeClr val="bg1"/>
                </a:solidFill>
              </a:rPr>
              <a:t>                    </a:t>
            </a:r>
            <a:r>
              <a:rPr lang="uk-UA" sz="2250" b="1" i="1" dirty="0" smtClean="0">
                <a:solidFill>
                  <a:schemeClr val="bg1"/>
                </a:solidFill>
              </a:rPr>
              <a:t>Пуск </a:t>
            </a:r>
            <a:r>
              <a:rPr lang="uk-UA" sz="2250" b="1" i="1" dirty="0" smtClean="0">
                <a:sym typeface="Symbol" panose="05050102010706020507" pitchFamily="18" charset="2"/>
              </a:rPr>
              <a:t> Усі програми  </a:t>
            </a:r>
            <a:r>
              <a:rPr lang="en-US" sz="2250" b="1" i="1" dirty="0" smtClean="0">
                <a:sym typeface="Symbol" panose="05050102010706020507" pitchFamily="18" charset="2"/>
              </a:rPr>
              <a:t>Microsoft Office</a:t>
            </a:r>
            <a:r>
              <a:rPr lang="uk-UA" sz="2250" b="1" i="1" dirty="0" smtClean="0">
                <a:sym typeface="Symbol" panose="05050102010706020507" pitchFamily="18" charset="2"/>
              </a:rPr>
              <a:t> </a:t>
            </a:r>
            <a:r>
              <a:rPr lang="en-US" sz="2250" b="1" i="1" dirty="0" smtClean="0">
                <a:solidFill>
                  <a:srgbClr val="FFFF00"/>
                </a:solidFill>
                <a:sym typeface="Symbol" panose="05050102010706020507" pitchFamily="18" charset="2"/>
              </a:rPr>
              <a:t>PowerPoint</a:t>
            </a:r>
            <a:endParaRPr lang="uk-UA" sz="2250" b="1" i="1" dirty="0">
              <a:solidFill>
                <a:srgbClr val="FFFF00"/>
              </a:solidFill>
            </a:endParaRPr>
          </a:p>
        </p:txBody>
      </p:sp>
      <p:sp>
        <p:nvSpPr>
          <p:cNvPr id="7" name="Округлена прямокутна виноска 6"/>
          <p:cNvSpPr/>
          <p:nvPr/>
        </p:nvSpPr>
        <p:spPr>
          <a:xfrm>
            <a:off x="170869" y="3168634"/>
            <a:ext cx="539552" cy="433621"/>
          </a:xfrm>
          <a:prstGeom prst="wedgeRoundRectCallout">
            <a:avLst>
              <a:gd name="adj1" fmla="val 92993"/>
              <a:gd name="adj2" fmla="val 12142"/>
              <a:gd name="adj3" fmla="val 16667"/>
            </a:avLst>
          </a:prstGeom>
          <a:solidFill>
            <a:srgbClr val="339933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1</a:t>
            </a:r>
            <a:endParaRPr lang="uk-UA" sz="2800" b="1" dirty="0"/>
          </a:p>
        </p:txBody>
      </p:sp>
      <p:sp>
        <p:nvSpPr>
          <p:cNvPr id="8" name="Округлена прямокутна виноска 7"/>
          <p:cNvSpPr/>
          <p:nvPr/>
        </p:nvSpPr>
        <p:spPr>
          <a:xfrm>
            <a:off x="200197" y="2208422"/>
            <a:ext cx="539552" cy="433621"/>
          </a:xfrm>
          <a:prstGeom prst="wedgeRoundRectCallout">
            <a:avLst>
              <a:gd name="adj1" fmla="val 92993"/>
              <a:gd name="adj2" fmla="val 12142"/>
              <a:gd name="adj3" fmla="val 16667"/>
            </a:avLst>
          </a:prstGeom>
          <a:solidFill>
            <a:srgbClr val="339933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2</a:t>
            </a:r>
            <a:endParaRPr lang="uk-UA" sz="2800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1894597"/>
            <a:ext cx="3929698" cy="4765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Округлена прямокутна виноска 9"/>
          <p:cNvSpPr/>
          <p:nvPr/>
        </p:nvSpPr>
        <p:spPr>
          <a:xfrm>
            <a:off x="4734272" y="3833385"/>
            <a:ext cx="539552" cy="433621"/>
          </a:xfrm>
          <a:prstGeom prst="wedgeRoundRectCallout">
            <a:avLst>
              <a:gd name="adj1" fmla="val 73721"/>
              <a:gd name="adj2" fmla="val 73691"/>
              <a:gd name="adj3" fmla="val 16667"/>
            </a:avLst>
          </a:prstGeom>
          <a:solidFill>
            <a:srgbClr val="339933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4</a:t>
            </a:r>
            <a:endParaRPr lang="uk-UA" sz="2800" b="1" dirty="0"/>
          </a:p>
        </p:txBody>
      </p:sp>
      <p:sp>
        <p:nvSpPr>
          <p:cNvPr id="4" name="Округлений прямокутник 3"/>
          <p:cNvSpPr/>
          <p:nvPr/>
        </p:nvSpPr>
        <p:spPr>
          <a:xfrm>
            <a:off x="843217" y="3168634"/>
            <a:ext cx="560432" cy="536439"/>
          </a:xfrm>
          <a:prstGeom prst="roundRect">
            <a:avLst/>
          </a:prstGeom>
          <a:noFill/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Округлений прямокутник 13"/>
          <p:cNvSpPr/>
          <p:nvPr/>
        </p:nvSpPr>
        <p:spPr>
          <a:xfrm>
            <a:off x="890472" y="2204864"/>
            <a:ext cx="3723186" cy="434450"/>
          </a:xfrm>
          <a:prstGeom prst="roundRect">
            <a:avLst/>
          </a:prstGeom>
          <a:noFill/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Округлений прямокутник 14"/>
          <p:cNvSpPr/>
          <p:nvPr/>
        </p:nvSpPr>
        <p:spPr>
          <a:xfrm>
            <a:off x="5011507" y="2582216"/>
            <a:ext cx="3723186" cy="434450"/>
          </a:xfrm>
          <a:prstGeom prst="roundRect">
            <a:avLst/>
          </a:prstGeom>
          <a:noFill/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Округлений прямокутник 15"/>
          <p:cNvSpPr/>
          <p:nvPr/>
        </p:nvSpPr>
        <p:spPr>
          <a:xfrm>
            <a:off x="5364088" y="4186858"/>
            <a:ext cx="3198000" cy="338764"/>
          </a:xfrm>
          <a:prstGeom prst="roundRect">
            <a:avLst/>
          </a:prstGeom>
          <a:noFill/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00</a:t>
            </a:r>
            <a:endParaRPr lang="uk-UA" dirty="0"/>
          </a:p>
        </p:txBody>
      </p:sp>
      <p:sp>
        <p:nvSpPr>
          <p:cNvPr id="9" name="Округлена прямокутна виноска 8"/>
          <p:cNvSpPr/>
          <p:nvPr/>
        </p:nvSpPr>
        <p:spPr>
          <a:xfrm>
            <a:off x="6429346" y="2153216"/>
            <a:ext cx="539552" cy="433621"/>
          </a:xfrm>
          <a:prstGeom prst="wedgeRoundRectCallout">
            <a:avLst>
              <a:gd name="adj1" fmla="val -71101"/>
              <a:gd name="adj2" fmla="val 82434"/>
              <a:gd name="adj3" fmla="val 16667"/>
            </a:avLst>
          </a:prstGeom>
          <a:solidFill>
            <a:srgbClr val="339933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3</a:t>
            </a:r>
            <a:endParaRPr lang="uk-UA" sz="2800" b="1" dirty="0"/>
          </a:p>
        </p:txBody>
      </p:sp>
    </p:spTree>
    <p:extLst>
      <p:ext uri="{BB962C8B-B14F-4D97-AF65-F5344CB8AC3E}">
        <p14:creationId xmlns="" xmlns:p14="http://schemas.microsoft.com/office/powerpoint/2010/main" val="42607543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4" grpId="0" animBg="1"/>
      <p:bldP spid="14" grpId="0" animBg="1"/>
      <p:bldP spid="15" grpId="0" animBg="1"/>
      <p:bldP spid="16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5591615" cy="259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038" y="2452984"/>
            <a:ext cx="6129893" cy="420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107" y="2416408"/>
            <a:ext cx="6129893" cy="420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http://linda6035.ucoz.ru/skazochnye_gero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420888"/>
            <a:ext cx="6209255" cy="3878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990" t="7659" b="10134"/>
          <a:stretch>
            <a:fillRect/>
          </a:stretch>
        </p:blipFill>
        <p:spPr bwMode="auto">
          <a:xfrm>
            <a:off x="251520" y="260648"/>
            <a:ext cx="5219780" cy="198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7461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367</Words>
  <Application>Microsoft Office PowerPoint</Application>
  <PresentationFormat>Экран (4:3)</PresentationFormat>
  <Paragraphs>68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14</cp:revision>
  <dcterms:created xsi:type="dcterms:W3CDTF">2015-03-17T18:15:28Z</dcterms:created>
  <dcterms:modified xsi:type="dcterms:W3CDTF">2015-03-18T17:22:12Z</dcterms:modified>
</cp:coreProperties>
</file>