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58" r:id="rId3"/>
    <p:sldId id="257" r:id="rId4"/>
    <p:sldId id="259" r:id="rId5"/>
    <p:sldId id="266" r:id="rId6"/>
    <p:sldId id="261" r:id="rId7"/>
    <p:sldId id="262" r:id="rId8"/>
    <p:sldId id="263" r:id="rId9"/>
    <p:sldId id="264" r:id="rId10"/>
    <p:sldId id="269" r:id="rId11"/>
    <p:sldId id="265" r:id="rId12"/>
    <p:sldId id="267" r:id="rId13"/>
    <p:sldId id="268" r:id="rId14"/>
    <p:sldId id="270" r:id="rId15"/>
    <p:sldId id="276" r:id="rId16"/>
    <p:sldId id="271" r:id="rId17"/>
    <p:sldId id="272" r:id="rId18"/>
    <p:sldId id="273" r:id="rId19"/>
    <p:sldId id="274" r:id="rId20"/>
    <p:sldId id="275" r:id="rId21"/>
    <p:sldId id="281" r:id="rId22"/>
    <p:sldId id="289" r:id="rId23"/>
    <p:sldId id="287" r:id="rId24"/>
    <p:sldId id="284" r:id="rId25"/>
    <p:sldId id="286" r:id="rId26"/>
    <p:sldId id="279" r:id="rId27"/>
    <p:sldId id="280" r:id="rId28"/>
    <p:sldId id="283" r:id="rId29"/>
    <p:sldId id="290" r:id="rId30"/>
    <p:sldId id="291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0" autoAdjust="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1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09910-7FCB-4133-8548-737D82E14D19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31A9E-8295-4E3C-AB38-E5DBE7CE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6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31A9E-8295-4E3C-AB38-E5DBE7CE3AC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87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22531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22532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3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4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5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6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7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22539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40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41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42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43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44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22545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2254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4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4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2549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22550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51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52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2553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22554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55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56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2557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2558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59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60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2561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2562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63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2564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22565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66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67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68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69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70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571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22572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22573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22574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9F0FB73-DE05-421D-A899-86CB76B88A44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  <p:sp>
        <p:nvSpPr>
          <p:cNvPr id="2257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257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57409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C38FF-3A88-4EFB-8237-2FE0721B21B0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914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2A189-1773-41F1-82F0-E6F14996E628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1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78C75-1916-4BA6-B0C9-63649C54446F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538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B24DF-5F8A-496F-89C9-066BA158E3DB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265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36FB2-5A38-4A86-BC49-5684A7C1B359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270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3BC70-EF43-4ADC-93E7-280BD2F0A86F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532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62022-C763-4BBB-AE2E-E15C9C90B5E2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98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9CDF2-3F8B-461F-B7DA-9BE704020A44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02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DA12B-28AA-4726-AC67-601B7CF42AEC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1040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0BF0C-0874-458C-9C99-C444F20AA38B}" type="slidenum">
              <a:rPr lang="ru-RU">
                <a:solidFill>
                  <a:srgbClr val="006699"/>
                </a:solidFill>
              </a:rPr>
              <a:pPr/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36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58B5B04-A5BA-4743-BB67-E80639754F91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6ABC89-C793-4D09-839D-C6ABA13C3B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2150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21508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2150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2151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2151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2151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1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grpSp>
            <p:nvGrpSpPr>
              <p:cNvPr id="21519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2152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2152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2152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21523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21524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25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2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152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2152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2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3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21531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2153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3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153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2153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3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3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3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54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2154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5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5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2155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2155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F43A99-28A8-4D1B-8C2C-648356F3ABCE}" type="slidenum">
              <a:rPr lang="ru-RU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5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innover.life/wp-content/uploads/2016/05/D%C3%BCnyada-bir-ilk-STEM-Bienali...-702x336@2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94" y="2609528"/>
            <a:ext cx="88762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G:\!EVENT\Новая папка (9)\Школа №13\для голосования\Новая папка\STEM-Logo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52"/>
          <a:stretch/>
        </p:blipFill>
        <p:spPr bwMode="auto">
          <a:xfrm>
            <a:off x="611560" y="116632"/>
            <a:ext cx="7867462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53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949280"/>
            <a:ext cx="6552728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000" dirty="0" smtClean="0"/>
              <a:t>Корабель з метеликами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948264" y="6056228"/>
            <a:ext cx="1916832" cy="809377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 smtClean="0"/>
              <a:t>Володимир</a:t>
            </a:r>
            <a:r>
              <a:rPr lang="ru-RU" b="1" dirty="0" smtClean="0"/>
              <a:t> Куш</a:t>
            </a:r>
            <a:endParaRPr lang="ru-RU" b="1" dirty="0"/>
          </a:p>
        </p:txBody>
      </p:sp>
      <p:pic>
        <p:nvPicPr>
          <p:cNvPr id="11268" name="Picture 4" descr="http://40.media.tumblr.com/a3d11286eb95bd7d955747e4eccffc42/tumblr_ml5bagtOib1r1ab6ho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12" y="116632"/>
            <a:ext cx="7885383" cy="591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39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Дональд Зола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56084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048672"/>
            <a:ext cx="4237856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Я та метелик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24128" y="6248752"/>
            <a:ext cx="2276872" cy="609248"/>
          </a:xfrm>
        </p:spPr>
        <p:txBody>
          <a:bodyPr/>
          <a:lstStyle/>
          <a:p>
            <a:pPr marL="45720" indent="0">
              <a:buNone/>
            </a:pPr>
            <a:r>
              <a:rPr lang="uk-UA" dirty="0" smtClean="0"/>
              <a:t>Дональд </a:t>
            </a:r>
            <a:r>
              <a:rPr lang="uk-UA" dirty="0" err="1" smtClean="0"/>
              <a:t>Золан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994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69" y="5391525"/>
            <a:ext cx="3600400" cy="773779"/>
          </a:xfrm>
        </p:spPr>
        <p:txBody>
          <a:bodyPr/>
          <a:lstStyle/>
          <a:p>
            <a:pPr marL="0" indent="0">
              <a:buNone/>
            </a:pPr>
            <a:r>
              <a:rPr lang="uk-UA" sz="3000" dirty="0" smtClean="0"/>
              <a:t>Маки та метелики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347864" y="6093296"/>
            <a:ext cx="3096344" cy="50405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uk-UA" sz="2800" b="1" dirty="0" err="1" smtClean="0"/>
              <a:t>Вінсент</a:t>
            </a:r>
            <a:r>
              <a:rPr lang="uk-UA" sz="2800" b="1" dirty="0" smtClean="0"/>
              <a:t> </a:t>
            </a:r>
            <a:r>
              <a:rPr lang="uk-UA" sz="2800" b="1" dirty="0" err="1" smtClean="0"/>
              <a:t>ван</a:t>
            </a:r>
            <a:r>
              <a:rPr lang="uk-UA" sz="2800" b="1" dirty="0" smtClean="0"/>
              <a:t> </a:t>
            </a:r>
            <a:r>
              <a:rPr lang="uk-UA" sz="2800" b="1" dirty="0" err="1" smtClean="0"/>
              <a:t>Гог</a:t>
            </a:r>
            <a:endParaRPr lang="ru-RU" sz="2800" b="1" dirty="0"/>
          </a:p>
        </p:txBody>
      </p:sp>
      <p:pic>
        <p:nvPicPr>
          <p:cNvPr id="14338" name="Picture 2" descr="Ван Гог «Маки и бабочки»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5102"/>
            <a:ext cx="3800270" cy="51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5102"/>
            <a:ext cx="3888432" cy="51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12160" y="5463532"/>
            <a:ext cx="2232248" cy="77377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3000" dirty="0" smtClean="0"/>
              <a:t>Метелики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680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43" y="116632"/>
            <a:ext cx="9332893" cy="1207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80928"/>
            <a:ext cx="7632848" cy="1143000"/>
          </a:xfrm>
        </p:spPr>
        <p:txBody>
          <a:bodyPr/>
          <a:lstStyle/>
          <a:p>
            <a:pPr marL="0" indent="0">
              <a:buNone/>
            </a:pPr>
            <a:r>
              <a:rPr lang="uk-UA" sz="6500" dirty="0" smtClean="0"/>
              <a:t>Практична робота</a:t>
            </a:r>
            <a:endParaRPr lang="ru-RU" sz="6500" dirty="0"/>
          </a:p>
        </p:txBody>
      </p:sp>
    </p:spTree>
    <p:extLst>
      <p:ext uri="{BB962C8B-B14F-4D97-AF65-F5344CB8AC3E}">
        <p14:creationId xmlns:p14="http://schemas.microsoft.com/office/powerpoint/2010/main" val="240480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708" y="274226"/>
            <a:ext cx="9577064" cy="252028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/>
              <a:t>Тема уроку: </a:t>
            </a:r>
            <a:br>
              <a:rPr lang="ru-RU" sz="3200" dirty="0" smtClean="0"/>
            </a:br>
            <a:r>
              <a:rPr lang="uk-UA" dirty="0" smtClean="0"/>
              <a:t>Симетрія в математиці.</a:t>
            </a:r>
            <a:br>
              <a:rPr lang="uk-UA" dirty="0" smtClean="0"/>
            </a:br>
            <a:r>
              <a:rPr lang="uk-UA" dirty="0" smtClean="0"/>
              <a:t>Симетрія навколо нас.</a:t>
            </a:r>
            <a:endParaRPr lang="ru-RU" dirty="0"/>
          </a:p>
        </p:txBody>
      </p:sp>
      <p:pic>
        <p:nvPicPr>
          <p:cNvPr id="1026" name="Picture 2" descr="http://pillgwenllyprimary.org/wp-content/uploads/2016/01/butterfl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586" y="5182642"/>
            <a:ext cx="242723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.pixabay.com/photo/2015/09/09/14/39/star-931607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19" y="908720"/>
            <a:ext cx="1163375" cy="116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s03.infourok.ru/uploads/ex/0ba7/0005c47e-6f99cf39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" t="36737" r="70892" b="29367"/>
          <a:stretch/>
        </p:blipFill>
        <p:spPr bwMode="auto">
          <a:xfrm>
            <a:off x="416695" y="2636912"/>
            <a:ext cx="2280156" cy="232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ds03.infourok.ru/uploads/ex/0ba7/0005c47e-6f99cf39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08" t="37786" r="39408" b="28317"/>
          <a:stretch/>
        </p:blipFill>
        <p:spPr bwMode="auto">
          <a:xfrm>
            <a:off x="3275856" y="2636912"/>
            <a:ext cx="2019383" cy="232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ds03.infourok.ru/uploads/ex/0ba7/0005c47e-6f99cf39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3" t="37785" r="5353" b="28318"/>
          <a:stretch/>
        </p:blipFill>
        <p:spPr bwMode="auto">
          <a:xfrm>
            <a:off x="6084168" y="2636911"/>
            <a:ext cx="2268072" cy="232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allpaperstock.ru/tmp/%D1%81/28522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12" y="5048783"/>
            <a:ext cx="1490532" cy="169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://diysolarpanelsv.com/images/sun-clipart-tumblr-7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02" y="4870501"/>
            <a:ext cx="1777562" cy="1987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743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6" t="12149" r="9585" b="77206"/>
          <a:stretch/>
        </p:blipFill>
        <p:spPr bwMode="auto">
          <a:xfrm>
            <a:off x="323528" y="260648"/>
            <a:ext cx="8496944" cy="63367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1326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28" t="24315" r="7383" b="62583"/>
          <a:stretch/>
        </p:blipFill>
        <p:spPr bwMode="auto">
          <a:xfrm>
            <a:off x="107504" y="116632"/>
            <a:ext cx="8856984" cy="6480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286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7" t="47125" r="54231" b="40007"/>
          <a:stretch/>
        </p:blipFill>
        <p:spPr bwMode="auto">
          <a:xfrm>
            <a:off x="467544" y="260648"/>
            <a:ext cx="8424936" cy="64087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582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0" t="47125" r="7383" b="40124"/>
          <a:stretch/>
        </p:blipFill>
        <p:spPr bwMode="auto">
          <a:xfrm>
            <a:off x="251520" y="188640"/>
            <a:ext cx="8892480" cy="6264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856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80" t="68533" r="7383" b="20003"/>
          <a:stretch/>
        </p:blipFill>
        <p:spPr bwMode="auto">
          <a:xfrm>
            <a:off x="251520" y="188640"/>
            <a:ext cx="8784976" cy="61926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56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allpapercraft.net/wp-content/uploads/2016/03/Spring-Flowers-Wallpaper-H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349" y="-33904"/>
            <a:ext cx="11027045" cy="689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anec-babochki-moya-korotkaya-2-50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404664"/>
            <a:ext cx="609600" cy="609600"/>
          </a:xfrm>
        </p:spPr>
      </p:pic>
      <p:sp>
        <p:nvSpPr>
          <p:cNvPr id="5" name="TextBox 4"/>
          <p:cNvSpPr txBox="1"/>
          <p:nvPr/>
        </p:nvSpPr>
        <p:spPr>
          <a:xfrm>
            <a:off x="28019" y="692696"/>
            <a:ext cx="511390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Навесн</a:t>
            </a:r>
            <a:r>
              <a:rPr lang="uk-UA" sz="3200" b="1" dirty="0" smtClean="0">
                <a:solidFill>
                  <a:schemeClr val="bg1"/>
                </a:solidFill>
              </a:rPr>
              <a:t>і барвиста квітка </a:t>
            </a:r>
          </a:p>
          <a:p>
            <a:r>
              <a:rPr lang="uk-UA" sz="3200" b="1" dirty="0" smtClean="0">
                <a:solidFill>
                  <a:schemeClr val="bg1"/>
                </a:solidFill>
              </a:rPr>
              <a:t>На галявині розквітла.</a:t>
            </a:r>
          </a:p>
          <a:p>
            <a:r>
              <a:rPr lang="uk-UA" sz="3200" b="1" dirty="0" smtClean="0">
                <a:solidFill>
                  <a:schemeClr val="bg1"/>
                </a:solidFill>
              </a:rPr>
              <a:t>Лиш поглянути хотіли,</a:t>
            </a:r>
          </a:p>
          <a:p>
            <a:r>
              <a:rPr lang="uk-UA" sz="3200" b="1" dirty="0" smtClean="0">
                <a:solidFill>
                  <a:schemeClr val="bg1"/>
                </a:solidFill>
              </a:rPr>
              <a:t>Враз знялась і полетіла.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G:\ребенок\14 проекты журналы\Новая папка (8)\1373211660_babochki22b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84984"/>
            <a:ext cx="4762500" cy="44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2795292" cy="271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352" y="-171400"/>
            <a:ext cx="4762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526" y="1690412"/>
            <a:ext cx="2650804" cy="26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75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698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axeat.com/wp-content/uploads/2017/02/one-and-a-half-green-apples-with-seeds-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" r="4047"/>
          <a:stretch/>
        </p:blipFill>
        <p:spPr bwMode="auto">
          <a:xfrm>
            <a:off x="179512" y="1340767"/>
            <a:ext cx="8784976" cy="50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60648"/>
            <a:ext cx="864096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4200" dirty="0" smtClean="0"/>
              <a:t>Осьова (дзеркальна) симетрія</a:t>
            </a: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363218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Центральна симетрія</a:t>
            </a:r>
            <a:endParaRPr lang="ru-RU" dirty="0"/>
          </a:p>
        </p:txBody>
      </p:sp>
      <p:pic>
        <p:nvPicPr>
          <p:cNvPr id="10242" name="Picture 2" descr="http://picskey.ru/images/242152_article-103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628800"/>
            <a:ext cx="4230864" cy="384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mg1.goodfon.ru/original/1601x900/8/f7/makro-snezhinka-fon-uzo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7" r="26569"/>
          <a:stretch/>
        </p:blipFill>
        <p:spPr bwMode="auto">
          <a:xfrm rot="5400000">
            <a:off x="4940868" y="1299372"/>
            <a:ext cx="3846241" cy="450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rk74.ru/netcat_files/102/134/m_edbbcdfcdab65153b9b7a0f4d124315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t="8612" r="13473" b="10312"/>
          <a:stretch/>
        </p:blipFill>
        <p:spPr bwMode="auto">
          <a:xfrm>
            <a:off x="2130441" y="1124744"/>
            <a:ext cx="4703885" cy="46335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81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9426"/>
            <a:ext cx="3436620" cy="3131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80528" y="116632"/>
            <a:ext cx="864096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4200" dirty="0" smtClean="0"/>
              <a:t>Симетрія у живій природі</a:t>
            </a:r>
            <a:endParaRPr lang="ru-RU" sz="4200" dirty="0"/>
          </a:p>
        </p:txBody>
      </p:sp>
      <p:pic>
        <p:nvPicPr>
          <p:cNvPr id="12290" name="Picture 2" descr="http://900igr.net/up/datai/139371/0021-018-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2" r="76748" b="11831"/>
          <a:stretch/>
        </p:blipFill>
        <p:spPr bwMode="auto">
          <a:xfrm>
            <a:off x="3662441" y="1128017"/>
            <a:ext cx="1963134" cy="311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gooodnews.ru/images/skati/1355384613_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92967"/>
            <a:ext cx="5077440" cy="253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kartinki.detki.today/wp-content/uploads/2017/06/lyagushka-850x53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6" r="13095"/>
          <a:stretch/>
        </p:blipFill>
        <p:spPr bwMode="auto">
          <a:xfrm>
            <a:off x="5584963" y="1107939"/>
            <a:ext cx="3559037" cy="315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81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nteriorpic.ru/photo/fe/fec3167895d4df60eb2c58eb676234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2" y="1616697"/>
            <a:ext cx="328612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architan.ru/images/cms/data/slovara2/Arka-triumfalnaia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37147"/>
            <a:ext cx="4869189" cy="410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79428"/>
            <a:ext cx="864096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4200" dirty="0" smtClean="0"/>
              <a:t>Осьова (дзеркальна) симетрія</a:t>
            </a: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661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59632" y="239942"/>
            <a:ext cx="5906179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4200" dirty="0" smtClean="0"/>
              <a:t>Дзеркальна симетрія</a:t>
            </a:r>
            <a:endParaRPr lang="ru-RU" sz="4200" dirty="0"/>
          </a:p>
        </p:txBody>
      </p:sp>
      <p:pic>
        <p:nvPicPr>
          <p:cNvPr id="11268" name="Picture 4" descr="http://img.travel.ru/images2/2014/07/object233593/1-shutterstock_1345358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39"/>
          <a:stretch/>
        </p:blipFill>
        <p:spPr bwMode="auto">
          <a:xfrm>
            <a:off x="145792" y="1484784"/>
            <a:ext cx="8855461" cy="491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30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1.goodfon.ru/original/1920x1080/a/8b/taj-mahal-india-agra-prade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7" y="1412776"/>
            <a:ext cx="896099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3507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Дзеркальна симетрія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66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hoeuntied.files.wordpress.com/2015/09/random-wallpapers-amazing-earth-wallpaper-339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59"/>
            <a:ext cx="8784976" cy="494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73507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dirty="0" smtClean="0"/>
              <a:t>Дзеркальна симетрія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43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otvet.imgsmail.ru/download/f082b97c9d995151323759cab8d9ce95_i-2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3" b="17380"/>
          <a:stretch/>
        </p:blipFill>
        <p:spPr bwMode="auto">
          <a:xfrm>
            <a:off x="3925765" y="1424766"/>
            <a:ext cx="4286250" cy="4095792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Поворотна симетрія</a:t>
            </a:r>
            <a:endParaRPr lang="ru-RU" dirty="0"/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66823" y="2204864"/>
            <a:ext cx="3024956" cy="2590800"/>
            <a:chOff x="703" y="1344"/>
            <a:chExt cx="1996" cy="1632"/>
          </a:xfrm>
        </p:grpSpPr>
        <p:sp>
          <p:nvSpPr>
            <p:cNvPr id="5" name="AutoShape 13"/>
            <p:cNvSpPr>
              <a:spLocks noChangeArrowheads="1"/>
            </p:cNvSpPr>
            <p:nvPr/>
          </p:nvSpPr>
          <p:spPr bwMode="auto">
            <a:xfrm>
              <a:off x="703" y="1344"/>
              <a:ext cx="1996" cy="1632"/>
            </a:xfrm>
            <a:prstGeom prst="hexagon">
              <a:avLst>
                <a:gd name="adj" fmla="val 30576"/>
                <a:gd name="vf" fmla="val 115470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Line 14"/>
            <p:cNvSpPr>
              <a:spLocks noChangeShapeType="1"/>
            </p:cNvSpPr>
            <p:nvPr/>
          </p:nvSpPr>
          <p:spPr bwMode="auto">
            <a:xfrm flipH="1">
              <a:off x="1202" y="1344"/>
              <a:ext cx="998" cy="163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15"/>
            <p:cNvSpPr>
              <a:spLocks noChangeShapeType="1"/>
            </p:cNvSpPr>
            <p:nvPr/>
          </p:nvSpPr>
          <p:spPr bwMode="auto">
            <a:xfrm flipH="1" flipV="1">
              <a:off x="1202" y="1344"/>
              <a:ext cx="998" cy="163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>
              <a:off x="703" y="2160"/>
              <a:ext cx="1996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" name="Picture 2" descr="http://d.topic.lt/FF/upload/post/201504/28/1516292/26ac6d1bfd78bfca236efab75b81ebc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3" t="7000" r="20954" b="5688"/>
          <a:stretch/>
        </p:blipFill>
        <p:spPr bwMode="auto">
          <a:xfrm>
            <a:off x="3930162" y="1452368"/>
            <a:ext cx="4281853" cy="4095792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32. &amp;Acy;&amp;gcy;&amp;acy;&amp;vcy;&amp;acy; &amp;ucy;&amp;zcy;&amp;kcy;&amp;ocy;&amp;lcy;&amp;icy;&amp;scy;&amp;tcy;&amp;ncy;&amp;acy;&amp;yacy; &amp;pcy;&amp;rcy;&amp;icy;&amp;rcy;&amp;ocy;&amp;dcy;&amp;acy;, &amp;rcy;&amp;acy;&amp;scy;&amp;tcy;&amp;iecy;&amp;ncy;&amp;icy;&amp;yacy;, &amp;scy;&amp;icy;&amp;mcy;&amp;mcy;&amp;iecy;&amp;tcy;&amp;rcy;&amp;icy;&amp;y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443" y="908720"/>
            <a:ext cx="5713784" cy="5713784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52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-72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144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autiful Butterfly World Красивые бабочки мира YouTubeFotoVideo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3.49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1782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6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s://look.com.ua/pic/201501/1600x900/look.com.ua-11410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0" r="25431"/>
          <a:stretch/>
        </p:blipFill>
        <p:spPr bwMode="auto">
          <a:xfrm>
            <a:off x="-180528" y="-144463"/>
            <a:ext cx="12323001" cy="700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!БАБОЧКИ-ЧУДЕСНЫЕ СОЗДАНИЯ. РЕЛАКС.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6275.23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2576" y="312738"/>
            <a:ext cx="10585176" cy="5953481"/>
          </a:xfrm>
        </p:spPr>
      </p:pic>
      <p:sp>
        <p:nvSpPr>
          <p:cNvPr id="5" name="AutoShape 2" descr="https://im0-tub-ua.yandex.net/i?id=cf290336befd5e065cf2ae9c7d2b985d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im0-tub-ua.yandex.net/i?id=cf290336befd5e065cf2ae9c7d2b985d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07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2808312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/>
              <a:t>Метелик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23434" y="4077072"/>
            <a:ext cx="4176464" cy="259228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err="1"/>
              <a:t>Діти</a:t>
            </a:r>
            <a:r>
              <a:rPr lang="ru-RU" dirty="0"/>
              <a:t> </a:t>
            </a:r>
            <a:r>
              <a:rPr lang="ru-RU" dirty="0" err="1"/>
              <a:t>бігають</a:t>
            </a:r>
            <a:r>
              <a:rPr lang="ru-RU" dirty="0"/>
              <a:t>, </a:t>
            </a:r>
            <a:r>
              <a:rPr lang="ru-RU" dirty="0" err="1"/>
              <a:t>стрибають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 err="1"/>
              <a:t>Далі</a:t>
            </a:r>
            <a:r>
              <a:rPr lang="ru-RU" dirty="0"/>
              <a:t> – весело </a:t>
            </a:r>
            <a:r>
              <a:rPr lang="ru-RU" dirty="0" err="1"/>
              <a:t>гукають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– Ах, </a:t>
            </a:r>
            <a:r>
              <a:rPr lang="ru-RU" dirty="0" err="1"/>
              <a:t>метелик</a:t>
            </a:r>
            <a:r>
              <a:rPr lang="ru-RU" dirty="0"/>
              <a:t>!.. </a:t>
            </a:r>
            <a:r>
              <a:rPr lang="ru-RU" dirty="0" err="1" smtClean="0"/>
              <a:t>Подивіться</a:t>
            </a:r>
            <a:r>
              <a:rPr lang="ru-RU" dirty="0"/>
              <a:t>!..</a:t>
            </a:r>
            <a:br>
              <a:rPr lang="ru-RU" dirty="0"/>
            </a:br>
            <a:r>
              <a:rPr lang="ru-RU" dirty="0"/>
              <a:t>Ось </a:t>
            </a:r>
            <a:r>
              <a:rPr lang="ru-RU" dirty="0" err="1"/>
              <a:t>він</a:t>
            </a:r>
            <a:r>
              <a:rPr lang="ru-RU" dirty="0"/>
              <a:t>, ось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метушиться</a:t>
            </a:r>
            <a:r>
              <a:rPr lang="ru-RU" dirty="0"/>
              <a:t>!</a:t>
            </a:r>
            <a:br>
              <a:rPr lang="ru-RU" dirty="0"/>
            </a:br>
            <a:r>
              <a:rPr lang="ru-RU" dirty="0"/>
              <a:t>Та </a:t>
            </a:r>
            <a:r>
              <a:rPr lang="ru-RU" dirty="0" err="1"/>
              <a:t>який</a:t>
            </a:r>
            <a:r>
              <a:rPr lang="ru-RU" dirty="0"/>
              <a:t> же </a:t>
            </a:r>
            <a:r>
              <a:rPr lang="ru-RU" dirty="0" err="1"/>
              <a:t>гарний</a:t>
            </a:r>
            <a:r>
              <a:rPr lang="ru-RU" dirty="0"/>
              <a:t>, гожий!</a:t>
            </a:r>
            <a:br>
              <a:rPr lang="ru-RU" dirty="0"/>
            </a:br>
            <a:r>
              <a:rPr lang="ru-RU" dirty="0"/>
              <a:t>Наче </a:t>
            </a:r>
            <a:r>
              <a:rPr lang="ru-RU" dirty="0" err="1"/>
              <a:t>квітка</a:t>
            </a:r>
            <a:r>
              <a:rPr lang="ru-RU" dirty="0"/>
              <a:t>, прехороший</a:t>
            </a:r>
            <a:r>
              <a:rPr lang="ru-RU" dirty="0" smtClean="0"/>
              <a:t>!</a:t>
            </a:r>
          </a:p>
          <a:p>
            <a:pPr marL="45720" indent="0" algn="r">
              <a:buNone/>
            </a:pPr>
            <a:r>
              <a:rPr lang="uk-UA" dirty="0" smtClean="0"/>
              <a:t>Олена Пчілка</a:t>
            </a:r>
            <a:endParaRPr lang="ru-RU" dirty="0"/>
          </a:p>
        </p:txBody>
      </p:sp>
      <p:pic>
        <p:nvPicPr>
          <p:cNvPr id="5122" name="Picture 2" descr="http://ic.pics.livejournal.com/zarutat/17568810/21527/21527_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7" r="17659"/>
          <a:stretch/>
        </p:blipFill>
        <p:spPr bwMode="auto">
          <a:xfrm>
            <a:off x="128796" y="1628800"/>
            <a:ext cx="3779957" cy="3833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5605789"/>
            <a:ext cx="23823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Махаон</a:t>
            </a:r>
            <a:endParaRPr lang="ru-RU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473195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636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6 найгарніших метеликів світу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2424.3936" end="25736.24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5044" cy="6858000"/>
          </a:xfrm>
        </p:spPr>
      </p:pic>
    </p:spTree>
    <p:extLst>
      <p:ext uri="{BB962C8B-B14F-4D97-AF65-F5344CB8AC3E}">
        <p14:creationId xmlns:p14="http://schemas.microsoft.com/office/powerpoint/2010/main" val="179715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448615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Розмноження метеликів</a:t>
            </a:r>
            <a:endParaRPr lang="ru-RU" dirty="0"/>
          </a:p>
        </p:txBody>
      </p:sp>
      <p:pic>
        <p:nvPicPr>
          <p:cNvPr id="12290" name="Picture 2" descr="G:\ребенок\14 проекты журналы\Новая папка (8)\Гусеница-превращается-в-бабочку-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19" y="1124744"/>
            <a:ext cx="8230006" cy="567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884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fotokonkurs.ru/uploads/photos/contests/2011/08/04/4/f4b1c0c57d6220a913f7d9bbb3aa77cf/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" t="1392" r="2152" b="1051"/>
          <a:stretch/>
        </p:blipFill>
        <p:spPr bwMode="auto">
          <a:xfrm>
            <a:off x="0" y="-43399"/>
            <a:ext cx="9144000" cy="697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3212976" cy="8252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400" b="1" dirty="0" smtClean="0">
                <a:solidFill>
                  <a:schemeClr val="bg1"/>
                </a:solidFill>
              </a:rPr>
              <a:t>Капусниця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playcast.ru/uploads/2011/08/11/26746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62473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38382" y="6211449"/>
            <a:ext cx="2520280" cy="41263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sz="4400" b="1" dirty="0" smtClean="0">
                <a:solidFill>
                  <a:schemeClr val="bg1"/>
                </a:solidFill>
              </a:rPr>
              <a:t>Синій карлик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81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" y="-1"/>
            <a:ext cx="9143674" cy="685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372200" y="6165304"/>
            <a:ext cx="2736849" cy="55665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sz="4400" b="1" dirty="0" smtClean="0">
                <a:solidFill>
                  <a:schemeClr val="bg1"/>
                </a:solidFill>
              </a:rPr>
              <a:t>Павичеве око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67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634365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014" y="4077072"/>
            <a:ext cx="2448272" cy="10801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3200" dirty="0" smtClean="0"/>
              <a:t>Дмитро </a:t>
            </a:r>
          </a:p>
          <a:p>
            <a:pPr marL="45720" indent="0">
              <a:buNone/>
            </a:pPr>
            <a:r>
              <a:rPr lang="uk-UA" sz="3200" dirty="0" err="1" smtClean="0"/>
              <a:t>Кустанович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715000"/>
            <a:ext cx="3096344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Метелики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40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iles.adme.ru/files/news/part_70/707760/6350410-R3L8T8D-800-1308435890_fauna-in-la-manc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064896" cy="563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715000"/>
            <a:ext cx="2336047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Млин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56176" y="5949280"/>
            <a:ext cx="2204864" cy="53724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uk-UA" dirty="0" smtClean="0"/>
              <a:t>Володимир Куш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4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773</TotalTime>
  <Words>84</Words>
  <Application>Microsoft Office PowerPoint</Application>
  <PresentationFormat>Экран (4:3)</PresentationFormat>
  <Paragraphs>35</Paragraphs>
  <Slides>30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Воздушный поток</vt:lpstr>
      <vt:lpstr>Шары</vt:lpstr>
      <vt:lpstr>Презентация PowerPoint</vt:lpstr>
      <vt:lpstr>Презентация PowerPoint</vt:lpstr>
      <vt:lpstr>Метелик</vt:lpstr>
      <vt:lpstr>Розмноження метеликів</vt:lpstr>
      <vt:lpstr>Презентация PowerPoint</vt:lpstr>
      <vt:lpstr>Презентация PowerPoint</vt:lpstr>
      <vt:lpstr>Презентация PowerPoint</vt:lpstr>
      <vt:lpstr>Метелики</vt:lpstr>
      <vt:lpstr>Млин</vt:lpstr>
      <vt:lpstr>Корабель з метеликами</vt:lpstr>
      <vt:lpstr>Я та метелик</vt:lpstr>
      <vt:lpstr>Маки та метелики</vt:lpstr>
      <vt:lpstr>Практична робота</vt:lpstr>
      <vt:lpstr>Тема уроку:  Симетрія в математиці. Симетрія навколо нас.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Центральна симетрія</vt:lpstr>
      <vt:lpstr>Презентация PowerPoint</vt:lpstr>
      <vt:lpstr>Презентация PowerPoint</vt:lpstr>
      <vt:lpstr>Презентация PowerPoint</vt:lpstr>
      <vt:lpstr>Дзеркальна симетрія</vt:lpstr>
      <vt:lpstr>Презентация PowerPoint</vt:lpstr>
      <vt:lpstr>Поворотна симетрія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Djek</dc:creator>
  <cp:lastModifiedBy>Djek</cp:lastModifiedBy>
  <cp:revision>50</cp:revision>
  <dcterms:created xsi:type="dcterms:W3CDTF">2017-10-13T17:21:54Z</dcterms:created>
  <dcterms:modified xsi:type="dcterms:W3CDTF">2017-10-16T11:49:05Z</dcterms:modified>
</cp:coreProperties>
</file>