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73" r:id="rId5"/>
    <p:sldId id="261" r:id="rId6"/>
    <p:sldId id="262" r:id="rId7"/>
    <p:sldId id="263" r:id="rId8"/>
    <p:sldId id="264" r:id="rId9"/>
    <p:sldId id="278" r:id="rId10"/>
    <p:sldId id="265" r:id="rId11"/>
    <p:sldId id="267" r:id="rId12"/>
    <p:sldId id="276" r:id="rId13"/>
    <p:sldId id="268" r:id="rId14"/>
    <p:sldId id="269" r:id="rId15"/>
    <p:sldId id="270" r:id="rId16"/>
    <p:sldId id="279" r:id="rId17"/>
    <p:sldId id="274" r:id="rId18"/>
    <p:sldId id="281" r:id="rId19"/>
    <p:sldId id="271" r:id="rId20"/>
    <p:sldId id="280" r:id="rId21"/>
    <p:sldId id="275" r:id="rId22"/>
    <p:sldId id="272" r:id="rId23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2C43-E35E-4063-A3F1-4E9FEE641C55}" type="datetimeFigureOut">
              <a:rPr lang="uk-UA" smtClean="0"/>
              <a:pPr/>
              <a:t>19.02.2018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D1723-E484-4BD7-9DB4-D4244255BAA5}" type="slidenum">
              <a:rPr lang="uk-UA" smtClean="0"/>
              <a:pPr/>
              <a:t>‹#›</a:t>
            </a:fld>
            <a:endParaRPr lang="uk-UA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0018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2C43-E35E-4063-A3F1-4E9FEE641C55}" type="datetimeFigureOut">
              <a:rPr lang="uk-UA" smtClean="0"/>
              <a:pPr/>
              <a:t>19.02.2018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D1723-E484-4BD7-9DB4-D4244255BAA5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01614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2C43-E35E-4063-A3F1-4E9FEE641C55}" type="datetimeFigureOut">
              <a:rPr lang="uk-UA" smtClean="0"/>
              <a:pPr/>
              <a:t>19.02.2018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D1723-E484-4BD7-9DB4-D4244255BAA5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654384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2C43-E35E-4063-A3F1-4E9FEE641C55}" type="datetimeFigureOut">
              <a:rPr lang="uk-UA" smtClean="0"/>
              <a:pPr/>
              <a:t>19.02.2018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D1723-E484-4BD7-9DB4-D4244255BAA5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897615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2C43-E35E-4063-A3F1-4E9FEE641C55}" type="datetimeFigureOut">
              <a:rPr lang="uk-UA" smtClean="0"/>
              <a:pPr/>
              <a:t>19.02.2018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D1723-E484-4BD7-9DB4-D4244255BAA5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706473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2C43-E35E-4063-A3F1-4E9FEE641C55}" type="datetimeFigureOut">
              <a:rPr lang="uk-UA" smtClean="0"/>
              <a:pPr/>
              <a:t>19.02.2018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D1723-E484-4BD7-9DB4-D4244255BAA5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841571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2C43-E35E-4063-A3F1-4E9FEE641C55}" type="datetimeFigureOut">
              <a:rPr lang="uk-UA" smtClean="0"/>
              <a:pPr/>
              <a:t>19.02.2018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D1723-E484-4BD7-9DB4-D4244255BAA5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77593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2C43-E35E-4063-A3F1-4E9FEE641C55}" type="datetimeFigureOut">
              <a:rPr lang="uk-UA" smtClean="0"/>
              <a:pPr/>
              <a:t>19.02.2018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D1723-E484-4BD7-9DB4-D4244255BAA5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170822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2C43-E35E-4063-A3F1-4E9FEE641C55}" type="datetimeFigureOut">
              <a:rPr lang="uk-UA" smtClean="0"/>
              <a:pPr/>
              <a:t>19.02.2018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D1723-E484-4BD7-9DB4-D4244255BAA5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62722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2C43-E35E-4063-A3F1-4E9FEE641C55}" type="datetimeFigureOut">
              <a:rPr lang="uk-UA" smtClean="0"/>
              <a:pPr/>
              <a:t>19.02.2018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D1723-E484-4BD7-9DB4-D4244255BAA5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50943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2C43-E35E-4063-A3F1-4E9FEE641C55}" type="datetimeFigureOut">
              <a:rPr lang="uk-UA" smtClean="0"/>
              <a:pPr/>
              <a:t>19.02.2018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D1723-E484-4BD7-9DB4-D4244255BAA5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35103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2C43-E35E-4063-A3F1-4E9FEE641C55}" type="datetimeFigureOut">
              <a:rPr lang="uk-UA" smtClean="0"/>
              <a:pPr/>
              <a:t>19.02.2018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D1723-E484-4BD7-9DB4-D4244255BAA5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56141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2C43-E35E-4063-A3F1-4E9FEE641C55}" type="datetimeFigureOut">
              <a:rPr lang="uk-UA" smtClean="0"/>
              <a:pPr/>
              <a:t>19.02.2018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D1723-E484-4BD7-9DB4-D4244255BAA5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40804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2C43-E35E-4063-A3F1-4E9FEE641C55}" type="datetimeFigureOut">
              <a:rPr lang="uk-UA" smtClean="0"/>
              <a:pPr/>
              <a:t>19.02.2018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D1723-E484-4BD7-9DB4-D4244255BAA5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5412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2C43-E35E-4063-A3F1-4E9FEE641C55}" type="datetimeFigureOut">
              <a:rPr lang="uk-UA" smtClean="0"/>
              <a:pPr/>
              <a:t>19.02.2018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D1723-E484-4BD7-9DB4-D4244255BAA5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75068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2C43-E35E-4063-A3F1-4E9FEE641C55}" type="datetimeFigureOut">
              <a:rPr lang="uk-UA" smtClean="0"/>
              <a:pPr/>
              <a:t>19.02.2018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D1723-E484-4BD7-9DB4-D4244255BAA5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05073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C2C43-E35E-4063-A3F1-4E9FEE641C55}" type="datetimeFigureOut">
              <a:rPr lang="uk-UA" smtClean="0"/>
              <a:pPr/>
              <a:t>19.02.2018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D1723-E484-4BD7-9DB4-D4244255BAA5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17599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89BC2C43-E35E-4063-A3F1-4E9FEE641C55}" type="datetimeFigureOut">
              <a:rPr lang="uk-UA" smtClean="0"/>
              <a:pPr/>
              <a:t>19.02.2018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32D1723-E484-4BD7-9DB4-D4244255BAA5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7006370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76337">
              <a:schemeClr val="bg2">
                <a:lumMod val="20000"/>
                <a:lumOff val="80000"/>
              </a:schemeClr>
            </a:gs>
            <a:gs pos="55436">
              <a:srgbClr val="4C889B"/>
            </a:gs>
            <a:gs pos="29710">
              <a:schemeClr val="accent1">
                <a:lumMod val="60000"/>
                <a:lumOff val="40000"/>
              </a:schemeClr>
            </a:gs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accent2">
                <a:lumMod val="5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E74C2CF-080E-4640-9BCB-1E18733556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0" y="71437"/>
            <a:ext cx="12001500" cy="67865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5000" y="2006600"/>
            <a:ext cx="11285756" cy="2442452"/>
          </a:xfrm>
        </p:spPr>
        <p:txBody>
          <a:bodyPr>
            <a:noAutofit/>
          </a:bodyPr>
          <a:lstStyle/>
          <a:p>
            <a:r>
              <a:rPr lang="uk-UA" sz="3600" dirty="0">
                <a:solidFill>
                  <a:schemeClr val="tx1">
                    <a:lumMod val="95000"/>
                  </a:schemeClr>
                </a:solidFill>
              </a:rPr>
              <a:t>Письмо великої букви Т. Написання складів, слів і речень. Звуковий аналіз слів</a:t>
            </a:r>
            <a:br>
              <a:rPr lang="uk-UA" sz="3600" dirty="0">
                <a:solidFill>
                  <a:schemeClr val="bg1"/>
                </a:solidFill>
              </a:rPr>
            </a:br>
            <a:r>
              <a:rPr lang="uk-UA" sz="3600" dirty="0">
                <a:solidFill>
                  <a:schemeClr val="bg1"/>
                </a:solidFill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1342688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749142"/>
          </a:xfrm>
        </p:spPr>
      </p:pic>
    </p:spTree>
    <p:extLst>
      <p:ext uri="{BB962C8B-B14F-4D97-AF65-F5344CB8AC3E}">
        <p14:creationId xmlns:p14="http://schemas.microsoft.com/office/powerpoint/2010/main" val="1278977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8509" y="803563"/>
            <a:ext cx="654346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pPr algn="ctr"/>
            <a:r>
              <a:rPr lang="uk-UA" sz="60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60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94908" y="3657599"/>
            <a:ext cx="74090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6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/>
            <a:r>
              <a:rPr lang="uk-UA" sz="60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60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825346" y="3672314"/>
            <a:ext cx="54032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pPr algn="ctr"/>
            <a:r>
              <a:rPr lang="uk-UA" sz="60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6000" dirty="0">
              <a:solidFill>
                <a:srgbClr val="FFC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64326" y="681290"/>
            <a:ext cx="120534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/>
            <a:r>
              <a:rPr lang="uk-UA" sz="60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60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1802223"/>
      </p:ext>
    </p:extLst>
  </p:cSld>
  <p:clrMapOvr>
    <a:masterClrMapping/>
  </p:clrMapOvr>
  <p:transition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B0105BD-88D5-4CFD-B100-354855B37DD9}"/>
              </a:ext>
            </a:extLst>
          </p:cNvPr>
          <p:cNvSpPr txBox="1"/>
          <p:nvPr/>
        </p:nvSpPr>
        <p:spPr>
          <a:xfrm>
            <a:off x="1524000" y="2387600"/>
            <a:ext cx="84201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dirty="0">
                <a:solidFill>
                  <a:schemeClr val="bg1"/>
                </a:solidFill>
              </a:rPr>
              <a:t>Т    А    Т   О</a:t>
            </a:r>
            <a:br>
              <a:rPr lang="uk-UA" sz="9600" dirty="0">
                <a:solidFill>
                  <a:schemeClr val="bg1"/>
                </a:solidFill>
              </a:rPr>
            </a:br>
            <a:r>
              <a:rPr lang="uk-UA" sz="9600" dirty="0">
                <a:solidFill>
                  <a:srgbClr val="FFC000"/>
                </a:solidFill>
              </a:rPr>
              <a:t>1    2    3   4</a:t>
            </a:r>
          </a:p>
        </p:txBody>
      </p:sp>
    </p:spTree>
    <p:extLst>
      <p:ext uri="{BB962C8B-B14F-4D97-AF65-F5344CB8AC3E}">
        <p14:creationId xmlns:p14="http://schemas.microsoft.com/office/powerpoint/2010/main" val="15493735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чарівниця осінь">
            <a:hlinkClick r:id="" action="ppaction://media"/>
            <a:extLst>
              <a:ext uri="{FF2B5EF4-FFF2-40B4-BE49-F238E27FC236}">
                <a16:creationId xmlns:a16="http://schemas.microsoft.com/office/drawing/2014/main" id="{214CDC46-A955-4D9D-BFB0-ECF80697D220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402" y="127000"/>
            <a:ext cx="12169598" cy="6542534"/>
          </a:xfrm>
        </p:spPr>
      </p:pic>
    </p:spTree>
    <p:extLst>
      <p:ext uri="{BB962C8B-B14F-4D97-AF65-F5344CB8AC3E}">
        <p14:creationId xmlns:p14="http://schemas.microsoft.com/office/powerpoint/2010/main" val="1498552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84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048000" y="310583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/>
            <a:r>
              <a:rPr lang="uk-UA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30566CD-C48C-4913-8C7B-9CBCA4DE8B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33" y="0"/>
            <a:ext cx="12111567" cy="6750050"/>
          </a:xfrm>
          <a:prstGeom prst="rect">
            <a:avLst/>
          </a:prstGeom>
        </p:spPr>
      </p:pic>
      <p:pic>
        <p:nvPicPr>
          <p:cNvPr id="6" name="Рисунок 5" descr="392514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5" y="385762"/>
            <a:ext cx="6191250" cy="608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8764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Презентація до уроку-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9334"/>
            <a:ext cx="12192000" cy="6710420"/>
          </a:xfrm>
        </p:spPr>
      </p:pic>
    </p:spTree>
    <p:extLst>
      <p:ext uri="{BB962C8B-B14F-4D97-AF65-F5344CB8AC3E}">
        <p14:creationId xmlns:p14="http://schemas.microsoft.com/office/powerpoint/2010/main" val="1041055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F7B51628-23BB-4C0A-95F2-FE34564B38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174"/>
            <a:ext cx="12192000" cy="6598626"/>
          </a:xfr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CD23D0A-AC0C-440B-92DC-6C55253838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3861" y="2730501"/>
            <a:ext cx="1898176" cy="1422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3860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Пальчикова гімнастика українською мовою.mp4 (online-video-cutter.com)">
            <a:hlinkClick r:id="" action="ppaction://media"/>
            <a:extLst>
              <a:ext uri="{FF2B5EF4-FFF2-40B4-BE49-F238E27FC236}">
                <a16:creationId xmlns:a16="http://schemas.microsoft.com/office/drawing/2014/main" id="{09518FCC-F5C9-4B5E-AE11-9CA0E9C04AB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7799" y="173990"/>
            <a:ext cx="11829473" cy="6506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143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34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4E876CD0-4500-406F-87D5-476699F877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57" y="100668"/>
            <a:ext cx="11996257" cy="6635692"/>
          </a:xfrm>
        </p:spPr>
      </p:pic>
    </p:spTree>
    <p:extLst>
      <p:ext uri="{BB962C8B-B14F-4D97-AF65-F5344CB8AC3E}">
        <p14:creationId xmlns:p14="http://schemas.microsoft.com/office/powerpoint/2010/main" val="30192040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ааааааааааааааааа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16114"/>
            <a:ext cx="12094133" cy="6400800"/>
          </a:xfrm>
        </p:spPr>
      </p:pic>
    </p:spTree>
    <p:extLst>
      <p:ext uri="{BB962C8B-B14F-4D97-AF65-F5344CB8AC3E}">
        <p14:creationId xmlns:p14="http://schemas.microsoft.com/office/powerpoint/2010/main" val="3161879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30556E6A-EB31-4C98-8E64-87842BC3C1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0" y="-17255"/>
            <a:ext cx="12014200" cy="6829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5010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E60DFB1B-C06B-4141-9C83-7729E00BD1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00" y="152400"/>
            <a:ext cx="12014200" cy="6502400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E30517A-A63B-4064-8446-EC2C67F81C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1" y="2839013"/>
            <a:ext cx="1293534" cy="130118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A4CB535-1DCB-4079-A99C-FDEF40673F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837805"/>
            <a:ext cx="1293534" cy="1301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8981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C9B679F-9458-456D-A8A3-972DC16979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29" y="58898"/>
            <a:ext cx="4857750" cy="36195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1BDDBB9-901A-49CF-B49F-720DF20F0D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2393" y="58898"/>
            <a:ext cx="4850876" cy="36195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34CFF46-6409-4C54-9257-2B02296BE1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5076" y="3678398"/>
            <a:ext cx="5062755" cy="3017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515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2703">
              <a:schemeClr val="accent1">
                <a:lumMod val="20000"/>
                <a:lumOff val="80000"/>
              </a:schemeClr>
            </a:gs>
            <a:gs pos="73654">
              <a:schemeClr val="bg2">
                <a:lumMod val="60000"/>
                <a:lumOff val="40000"/>
              </a:schemeClr>
            </a:gs>
            <a:gs pos="56090">
              <a:schemeClr val="accent2">
                <a:lumMod val="60000"/>
                <a:lumOff val="40000"/>
              </a:schemeClr>
            </a:gs>
            <a:gs pos="37804">
              <a:schemeClr val="accent1">
                <a:lumMod val="40000"/>
                <a:lumOff val="60000"/>
              </a:schemeClr>
            </a:gs>
            <a:gs pos="18910">
              <a:schemeClr val="tx2">
                <a:lumMod val="75000"/>
              </a:schemeClr>
            </a:gs>
            <a:gs pos="10000">
              <a:schemeClr val="accent1">
                <a:lumMod val="40000"/>
                <a:lumOff val="60000"/>
              </a:schemeClr>
            </a:gs>
            <a:gs pos="100000">
              <a:schemeClr val="accent2">
                <a:lumMod val="75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E109002-5FDD-417F-96B3-ED0D679C27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053"/>
            <a:ext cx="12192000" cy="6806945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7999"/>
          </a:xfrm>
          <a:noFill/>
        </p:spPr>
        <p:txBody>
          <a:bodyPr>
            <a:normAutofit/>
          </a:bodyPr>
          <a:lstStyle/>
          <a:p>
            <a:r>
              <a:rPr lang="uk-UA" sz="6000" dirty="0"/>
              <a:t>      Дякуємо за увагу !!!</a:t>
            </a:r>
          </a:p>
        </p:txBody>
      </p:sp>
    </p:spTree>
    <p:extLst>
      <p:ext uri="{BB962C8B-B14F-4D97-AF65-F5344CB8AC3E}">
        <p14:creationId xmlns:p14="http://schemas.microsoft.com/office/powerpoint/2010/main" val="2735715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3" grpId="2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60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0875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звукова  гімнастика">
            <a:hlinkClick r:id="" action="ppaction://media"/>
            <a:extLst>
              <a:ext uri="{FF2B5EF4-FFF2-40B4-BE49-F238E27FC236}">
                <a16:creationId xmlns:a16="http://schemas.microsoft.com/office/drawing/2014/main" id="{849626F2-6FAB-4BDD-BE19-1D8F5937879D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4224" y="75707"/>
            <a:ext cx="11920756" cy="6635485"/>
          </a:xfrm>
        </p:spPr>
      </p:pic>
    </p:spTree>
    <p:extLst>
      <p:ext uri="{BB962C8B-B14F-4D97-AF65-F5344CB8AC3E}">
        <p14:creationId xmlns:p14="http://schemas.microsoft.com/office/powerpoint/2010/main" val="3582637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94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9" y="105227"/>
            <a:ext cx="11887200" cy="6600373"/>
          </a:xfrm>
        </p:spPr>
      </p:pic>
    </p:spTree>
    <p:extLst>
      <p:ext uri="{BB962C8B-B14F-4D97-AF65-F5344CB8AC3E}">
        <p14:creationId xmlns:p14="http://schemas.microsoft.com/office/powerpoint/2010/main" val="46257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213703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</p:spPr>
      </p:pic>
    </p:spTree>
    <p:extLst>
      <p:ext uri="{BB962C8B-B14F-4D97-AF65-F5344CB8AC3E}">
        <p14:creationId xmlns:p14="http://schemas.microsoft.com/office/powerpoint/2010/main" val="1609871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C122E741-0BDB-46D3-A587-79FD17F7BA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00" y="8070"/>
            <a:ext cx="11785600" cy="6697530"/>
          </a:xfrm>
        </p:spPr>
      </p:pic>
    </p:spTree>
    <p:extLst>
      <p:ext uri="{BB962C8B-B14F-4D97-AF65-F5344CB8AC3E}">
        <p14:creationId xmlns:p14="http://schemas.microsoft.com/office/powerpoint/2010/main" val="37818266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1E0DD93-A613-44A8-B065-800B4B6AA8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51" y="255175"/>
            <a:ext cx="4460248" cy="2970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CC1449E-5EEE-4410-8B19-2468082D03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55175"/>
            <a:ext cx="3846599" cy="288123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48A3195-7BBB-4249-8337-DD055BA133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311" y="3721589"/>
            <a:ext cx="3823983" cy="288123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10A15F0-885E-4F8B-9E25-A9CAD385E2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593" y="3664126"/>
            <a:ext cx="3846599" cy="2996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016195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иний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288</TotalTime>
  <Words>34</Words>
  <Application>Microsoft Office PowerPoint</Application>
  <PresentationFormat>Широкоэкранный</PresentationFormat>
  <Paragraphs>13</Paragraphs>
  <Slides>22</Slides>
  <Notes>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Century Gothic</vt:lpstr>
      <vt:lpstr>Times New Roman</vt:lpstr>
      <vt:lpstr>Wingdings 3</vt:lpstr>
      <vt:lpstr>Сектор</vt:lpstr>
      <vt:lpstr>Письмо великої букви Т. Написання складів, слів і речень. Звуковий аналіз слів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Письмо великої букви Т. Написання складів, слів і речень. Звуковий аналіз слів</dc:title>
  <dc:creator>Freenax</dc:creator>
  <cp:lastModifiedBy>Freenax</cp:lastModifiedBy>
  <cp:revision>30</cp:revision>
  <dcterms:created xsi:type="dcterms:W3CDTF">2017-11-17T17:21:40Z</dcterms:created>
  <dcterms:modified xsi:type="dcterms:W3CDTF">2018-02-19T08:34:12Z</dcterms:modified>
</cp:coreProperties>
</file>