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8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80" r:id="rId19"/>
    <p:sldId id="274" r:id="rId20"/>
    <p:sldId id="275" r:id="rId21"/>
    <p:sldId id="273" r:id="rId22"/>
    <p:sldId id="276" r:id="rId23"/>
    <p:sldId id="279" r:id="rId24"/>
    <p:sldId id="277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28BCA-C241-4E2C-854D-5D7CC310619F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12994-21BF-4335-8FD2-B40AC1328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2994-21BF-4335-8FD2-B40AC132894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95354-C701-4BEF-AB2C-CF96186B619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A6B16-D864-47B1-9431-630D2C1C1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нечк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09" y="928670"/>
            <a:ext cx="7523613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кутт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978" y="2232860"/>
            <a:ext cx="8742302" cy="31964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1934" y="1000108"/>
            <a:ext cx="1547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Покуття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с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31214" cy="51033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1802" y="357166"/>
            <a:ext cx="328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Косівська</a:t>
            </a: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428604"/>
            <a:ext cx="328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Косівська</a:t>
            </a: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косі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214422"/>
            <a:ext cx="6929454" cy="4989207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сівська к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429520" cy="54532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6116" y="428604"/>
            <a:ext cx="328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Косівська</a:t>
            </a: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928670"/>
            <a:ext cx="345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Волинська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во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2722" y="2205049"/>
            <a:ext cx="5381046" cy="425102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ли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1928802"/>
            <a:ext cx="6096000" cy="40767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1802" y="857232"/>
            <a:ext cx="345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Волинська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л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1214422"/>
            <a:ext cx="5957269" cy="51530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1802" y="428604"/>
            <a:ext cx="345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Волинська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500042"/>
            <a:ext cx="3459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Волинська кераміка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волинс.jpg"/>
          <p:cNvPicPr>
            <a:picLocks noChangeAspect="1"/>
          </p:cNvPicPr>
          <p:nvPr/>
        </p:nvPicPr>
        <p:blipFill>
          <a:blip r:embed="rId2" cstate="print"/>
          <a:srcRect r="18" b="3747"/>
          <a:stretch>
            <a:fillRect/>
          </a:stretch>
        </p:blipFill>
        <p:spPr>
          <a:xfrm>
            <a:off x="1000100" y="1357298"/>
            <a:ext cx="7572428" cy="485778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ornodymlena_keramika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282" y="2000240"/>
            <a:ext cx="2621179" cy="3495998"/>
          </a:xfrm>
          <a:prstGeom prst="rect">
            <a:avLst/>
          </a:prstGeom>
        </p:spPr>
      </p:pic>
      <p:pic>
        <p:nvPicPr>
          <p:cNvPr id="3" name="Рисунок 2" descr="Chornodymlena_keramika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999079"/>
            <a:ext cx="2518274" cy="33587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357166"/>
            <a:ext cx="7529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Чи правильно показана послідовність виготовлення кераміки?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6" name="Рисунок 5" descr="гонч.jpg"/>
          <p:cNvPicPr>
            <a:picLocks noChangeAspect="1"/>
          </p:cNvPicPr>
          <p:nvPr/>
        </p:nvPicPr>
        <p:blipFill>
          <a:blip r:embed="rId4" cstate="print"/>
          <a:srcRect l="9434" r="9368"/>
          <a:stretch>
            <a:fillRect/>
          </a:stretch>
        </p:blipFill>
        <p:spPr>
          <a:xfrm>
            <a:off x="3214678" y="1987510"/>
            <a:ext cx="2915739" cy="3435323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34 0.00602 L 0.33334 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25 0.00162 L -0.31025 0.0016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785926"/>
            <a:ext cx="6638929" cy="44742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00430" y="714356"/>
            <a:ext cx="2585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На фестивалях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928670"/>
            <a:ext cx="3750774" cy="5629124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428992" y="239561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Опішня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500042"/>
            <a:ext cx="2585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На фестивалях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фе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357298"/>
            <a:ext cx="3786214" cy="5049862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 фестиваля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714488"/>
            <a:ext cx="6981849" cy="46514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8992" y="714356"/>
            <a:ext cx="2585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На фестивалях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ести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357298"/>
            <a:ext cx="7709281" cy="51435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43306" y="500042"/>
            <a:ext cx="2585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На фестивалях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in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143380"/>
            <a:ext cx="3850105" cy="2415941"/>
          </a:xfrm>
          <a:prstGeom prst="rect">
            <a:avLst/>
          </a:prstGeom>
        </p:spPr>
      </p:pic>
      <p:pic>
        <p:nvPicPr>
          <p:cNvPr id="3" name="Рисунок 2" descr="гл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143116"/>
            <a:ext cx="2857500" cy="1533525"/>
          </a:xfrm>
          <a:prstGeom prst="rect">
            <a:avLst/>
          </a:prstGeom>
        </p:spPr>
      </p:pic>
      <p:pic>
        <p:nvPicPr>
          <p:cNvPr id="4" name="Рисунок 3" descr="гл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4143380"/>
            <a:ext cx="3790950" cy="2276475"/>
          </a:xfrm>
          <a:prstGeom prst="rect">
            <a:avLst/>
          </a:prstGeom>
        </p:spPr>
      </p:pic>
      <p:pic>
        <p:nvPicPr>
          <p:cNvPr id="5" name="Рисунок 4" descr="гл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714488"/>
            <a:ext cx="4929222" cy="2002497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00364" y="500042"/>
            <a:ext cx="5429288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Якою буває глина?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04.jpg"/>
          <p:cNvPicPr>
            <a:picLocks noChangeAspect="1"/>
          </p:cNvPicPr>
          <p:nvPr/>
        </p:nvPicPr>
        <p:blipFill>
          <a:blip r:embed="rId3" cstate="print"/>
          <a:srcRect l="35156" t="9684" r="43750" b="48610"/>
          <a:stretch>
            <a:fillRect/>
          </a:stretch>
        </p:blipFill>
        <p:spPr>
          <a:xfrm>
            <a:off x="428596" y="1000108"/>
            <a:ext cx="2250297" cy="2500330"/>
          </a:xfrm>
          <a:prstGeom prst="rect">
            <a:avLst/>
          </a:prstGeom>
        </p:spPr>
      </p:pic>
      <p:pic>
        <p:nvPicPr>
          <p:cNvPr id="3" name="Рисунок 2" descr="IMG_0069.jpg"/>
          <p:cNvPicPr>
            <a:picLocks noChangeAspect="1"/>
          </p:cNvPicPr>
          <p:nvPr/>
        </p:nvPicPr>
        <p:blipFill>
          <a:blip r:embed="rId4" cstate="print"/>
          <a:srcRect l="28905" t="9684" r="32032" b="18025"/>
          <a:stretch>
            <a:fillRect/>
          </a:stretch>
        </p:blipFill>
        <p:spPr>
          <a:xfrm>
            <a:off x="3286116" y="1071546"/>
            <a:ext cx="2357454" cy="2451752"/>
          </a:xfrm>
          <a:prstGeom prst="rect">
            <a:avLst/>
          </a:prstGeom>
        </p:spPr>
      </p:pic>
      <p:pic>
        <p:nvPicPr>
          <p:cNvPr id="4" name="Рисунок 3" descr="IMG_0071.jpg"/>
          <p:cNvPicPr>
            <a:picLocks noChangeAspect="1"/>
          </p:cNvPicPr>
          <p:nvPr/>
        </p:nvPicPr>
        <p:blipFill>
          <a:blip r:embed="rId5" cstate="print"/>
          <a:srcRect l="25000" t="12465" r="28125" b="16635"/>
          <a:stretch>
            <a:fillRect/>
          </a:stretch>
        </p:blipFill>
        <p:spPr>
          <a:xfrm>
            <a:off x="6000760" y="1000108"/>
            <a:ext cx="2836477" cy="2411005"/>
          </a:xfrm>
          <a:prstGeom prst="rect">
            <a:avLst/>
          </a:prstGeom>
        </p:spPr>
      </p:pic>
      <p:pic>
        <p:nvPicPr>
          <p:cNvPr id="5" name="Рисунок 4" descr="IMG_0073.jpg"/>
          <p:cNvPicPr>
            <a:picLocks noChangeAspect="1"/>
          </p:cNvPicPr>
          <p:nvPr/>
        </p:nvPicPr>
        <p:blipFill>
          <a:blip r:embed="rId6" cstate="print"/>
          <a:srcRect l="25000" t="1342" r="25000" b="18025"/>
          <a:stretch>
            <a:fillRect/>
          </a:stretch>
        </p:blipFill>
        <p:spPr>
          <a:xfrm>
            <a:off x="357158" y="4071942"/>
            <a:ext cx="2571768" cy="2330665"/>
          </a:xfrm>
          <a:prstGeom prst="rect">
            <a:avLst/>
          </a:prstGeom>
        </p:spPr>
      </p:pic>
      <p:pic>
        <p:nvPicPr>
          <p:cNvPr id="6" name="Рисунок 5" descr="IMG_0074.jpg"/>
          <p:cNvPicPr>
            <a:picLocks noChangeAspect="1"/>
          </p:cNvPicPr>
          <p:nvPr/>
        </p:nvPicPr>
        <p:blipFill>
          <a:blip r:embed="rId7" cstate="print"/>
          <a:srcRect l="6591" t="4651" r="27933" b="1571"/>
          <a:stretch>
            <a:fillRect/>
          </a:stretch>
        </p:blipFill>
        <p:spPr>
          <a:xfrm>
            <a:off x="3214678" y="4000504"/>
            <a:ext cx="2928958" cy="2357454"/>
          </a:xfrm>
          <a:prstGeom prst="rect">
            <a:avLst/>
          </a:prstGeom>
        </p:spPr>
      </p:pic>
      <p:pic>
        <p:nvPicPr>
          <p:cNvPr id="7" name="Рисунок 6" descr="IMG_0076.jpg"/>
          <p:cNvPicPr>
            <a:picLocks noChangeAspect="1"/>
          </p:cNvPicPr>
          <p:nvPr/>
        </p:nvPicPr>
        <p:blipFill>
          <a:blip r:embed="rId8" cstate="print"/>
          <a:srcRect l="21875" t="2732" r="31249" b="19415"/>
          <a:stretch>
            <a:fillRect/>
          </a:stretch>
        </p:blipFill>
        <p:spPr>
          <a:xfrm>
            <a:off x="6357950" y="4000504"/>
            <a:ext cx="2449303" cy="22860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0034" y="357166"/>
            <a:ext cx="81260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Послідовність ліплення мисочки способом втискування</a:t>
            </a:r>
            <a:endParaRPr lang="ru-RU" sz="2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714356"/>
            <a:ext cx="4303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Вправа «Закінчи речення»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1928802"/>
            <a:ext cx="5000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Сьогодні я дізнався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000232" y="2928934"/>
            <a:ext cx="46070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Зрозумів, що означає слово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488" y="4000504"/>
            <a:ext cx="30142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Здивувався, коли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000496" y="5072074"/>
            <a:ext cx="29041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Із задоволенням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0430" y="571480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Опішня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оп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42" y="1307159"/>
            <a:ext cx="7786710" cy="51936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і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8003314" cy="53327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57620" y="428604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Опішня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пішн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908" y="1459315"/>
            <a:ext cx="8533372" cy="51672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29058" y="571480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err="1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Опішня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іл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096570"/>
            <a:ext cx="8643966" cy="56185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57620" y="357166"/>
            <a:ext cx="1500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Поділля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ільська к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1" y="1003262"/>
            <a:ext cx="7779598" cy="52832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57620" y="428604"/>
            <a:ext cx="1500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Поділля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571480"/>
            <a:ext cx="1547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Покуття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покут.jpg"/>
          <p:cNvPicPr>
            <a:picLocks noChangeAspect="1"/>
          </p:cNvPicPr>
          <p:nvPr/>
        </p:nvPicPr>
        <p:blipFill>
          <a:blip r:embed="rId2" cstate="print"/>
          <a:srcRect t="8000" r="3500" b="9500"/>
          <a:stretch>
            <a:fillRect/>
          </a:stretch>
        </p:blipFill>
        <p:spPr>
          <a:xfrm>
            <a:off x="1438705" y="1428735"/>
            <a:ext cx="5990815" cy="5121699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857232"/>
            <a:ext cx="1547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Courier New" pitchFamily="49" charset="0"/>
              </a:rPr>
              <a:t>Покуття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mbria" pitchFamily="18" charset="0"/>
            </a:endParaRPr>
          </a:p>
        </p:txBody>
      </p:sp>
      <p:pic>
        <p:nvPicPr>
          <p:cNvPr id="3" name="Рисунок 2" descr="покутська.jpeg"/>
          <p:cNvPicPr>
            <a:picLocks noChangeAspect="1"/>
          </p:cNvPicPr>
          <p:nvPr/>
        </p:nvPicPr>
        <p:blipFill>
          <a:blip r:embed="rId2" cstate="print"/>
          <a:srcRect l="6842" t="1237" r="4206"/>
          <a:stretch>
            <a:fillRect/>
          </a:stretch>
        </p:blipFill>
        <p:spPr>
          <a:xfrm>
            <a:off x="2143108" y="2071678"/>
            <a:ext cx="5572164" cy="3759209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70</Words>
  <Application>Microsoft Office PowerPoint</Application>
  <PresentationFormat>Экран (4:3)</PresentationFormat>
  <Paragraphs>29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2017-12-05T18:42:06Z</dcterms:created>
  <dcterms:modified xsi:type="dcterms:W3CDTF">2018-02-23T19:19:48Z</dcterms:modified>
</cp:coreProperties>
</file>