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0463CBD-35F4-4864-A9C0-C9453FD7FF98}" type="datetimeFigureOut">
              <a:rPr lang="ru-RU" smtClean="0"/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1AA6161-82EB-49BD-B749-CB29ED09F46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484784"/>
            <a:ext cx="7175351" cy="1793167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9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СХІД СОНЦЯ</a:t>
            </a:r>
            <a:endParaRPr lang="ru-RU" sz="9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Spv_ptahv-ZHajvoronok_polovij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5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1551"/>
            <a:ext cx="9397655" cy="6889551"/>
          </a:xfrm>
        </p:spPr>
      </p:pic>
    </p:spTree>
    <p:extLst>
      <p:ext uri="{BB962C8B-B14F-4D97-AF65-F5344CB8AC3E}">
        <p14:creationId xmlns:p14="http://schemas.microsoft.com/office/powerpoint/2010/main" val="1280217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 advClick="0" advTm="1000">
        <p14:vortex dir="r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2" y="0"/>
            <a:ext cx="9147542" cy="6858000"/>
          </a:xfrm>
        </p:spPr>
      </p:pic>
    </p:spTree>
    <p:extLst>
      <p:ext uri="{BB962C8B-B14F-4D97-AF65-F5344CB8AC3E}">
        <p14:creationId xmlns:p14="http://schemas.microsoft.com/office/powerpoint/2010/main" val="192192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72"/>
            <a:ext cx="9252519" cy="6824628"/>
          </a:xfrm>
        </p:spPr>
      </p:pic>
    </p:spTree>
    <p:extLst>
      <p:ext uri="{BB962C8B-B14F-4D97-AF65-F5344CB8AC3E}">
        <p14:creationId xmlns:p14="http://schemas.microsoft.com/office/powerpoint/2010/main" val="3685053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620688"/>
            <a:ext cx="7408333" cy="3738728"/>
          </a:xfrm>
        </p:spPr>
        <p:txBody>
          <a:bodyPr>
            <a:prstTxWarp prst="textDeflateInflateDeflate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8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ДЯКУЮ ЗА УВАГУ</a:t>
            </a:r>
            <a:endParaRPr lang="ru-RU" sz="8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6521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1">
      <a:dk1>
        <a:srgbClr val="FF66CC"/>
      </a:dk1>
      <a:lt1>
        <a:srgbClr val="C2DFE4"/>
      </a:lt1>
      <a:dk2>
        <a:srgbClr val="C990CB"/>
      </a:dk2>
      <a:lt2>
        <a:srgbClr val="DEDEDE"/>
      </a:lt2>
      <a:accent1>
        <a:srgbClr val="FF66CC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</TotalTime>
  <Words>5</Words>
  <Application>Microsoft Office PowerPoint</Application>
  <PresentationFormat>Экран (4:3)</PresentationFormat>
  <Paragraphs>2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СХІД СОНЦЯ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СХІД СОНЦЯ</dc:title>
  <dc:creator>User</dc:creator>
  <cp:lastModifiedBy>User</cp:lastModifiedBy>
  <cp:revision>3</cp:revision>
  <dcterms:created xsi:type="dcterms:W3CDTF">2014-03-11T20:49:45Z</dcterms:created>
  <dcterms:modified xsi:type="dcterms:W3CDTF">2014-03-11T21:10:31Z</dcterms:modified>
</cp:coreProperties>
</file>