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12" r:id="rId22"/>
    <p:sldMasterId id="2147483924" r:id="rId23"/>
    <p:sldMasterId id="2147483936" r:id="rId24"/>
    <p:sldMasterId id="2147483948" r:id="rId25"/>
    <p:sldMasterId id="2147483960" r:id="rId26"/>
    <p:sldMasterId id="2147483972" r:id="rId27"/>
  </p:sldMasterIdLst>
  <p:sldIdLst>
    <p:sldId id="256" r:id="rId28"/>
    <p:sldId id="257" r:id="rId29"/>
    <p:sldId id="258" r:id="rId30"/>
    <p:sldId id="259" r:id="rId31"/>
    <p:sldId id="260" r:id="rId32"/>
    <p:sldId id="261" r:id="rId33"/>
    <p:sldId id="262" r:id="rId34"/>
    <p:sldId id="264" r:id="rId35"/>
    <p:sldId id="263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3.xml"/><Relationship Id="rId35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CEAD5-ACFC-465E-B9FE-05D3FBC88D6B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43FEC-AAA8-4CF6-AFBA-DFA1FC7180B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47E06-E098-4026-9902-5205FFE267AA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E2FF3-FDF2-4346-8172-6B5A5C9408D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379B05-19B3-44F2-A0B1-1DAC123268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FDAB0A-32B4-4391-9A70-D4D825F46E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5D57DD-3B2E-455C-B236-6B97D5A192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FA7D04-1350-40E4-860E-6F6A851D6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718F8A-01B4-40BD-A985-88D1914AD9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EB3DEC-3D66-41E6-854C-C8097683AF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58F459-D316-4E94-8333-9FE6B9E706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F6AB55-8F05-4A8F-A9F6-98689A3CDF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AB97EE-218B-46B7-8CC4-55C14EB13B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CCD01A-7ACD-40F2-8EAE-D258720FD5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7B1B5-E185-433E-9058-7D75187C4C56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2DACE-A7BF-4D5A-A761-D553CF22DC7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575748-13A2-4FA2-B531-83C5C5B3FA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DFCE8-80F8-4521-8E1A-53431DEEB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E7F31-F354-487E-A302-DC3486DAB5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3F8AB-3D60-48A6-B512-66940A9C9C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85018-4EC8-4C74-A76E-C51AB64782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45D23-AE32-464B-ADD0-5C6028C9F7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37F09-5383-4CC2-9AA5-8B78C34A16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C4882-34D9-4892-BF6D-68D03F21E9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37DDA-27BD-46A8-8C5B-8504D57423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F95C7-B30D-4969-8D8C-221C570EA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91B47-0E5B-4B4C-8B45-DC272DE1F1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06576-6289-4F9F-B7B8-C9B60AB99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7B46D-206E-4C8B-9639-3D5E02830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55786-900A-45EC-ADA3-300AE3C82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AB93D-7772-4FB6-A3CC-70F92D0B0C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B2750-0CB7-4298-B437-72A5C1C7E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EE2EC-952F-4CFE-8D32-B6D6484C3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06C59-506F-4F7B-BF36-4EB068E63E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FE887-E58D-4B3B-827C-AAF435D1DF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753B1-6704-4BE0-B341-F9F99F5E89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D8465-4710-49FE-B2C2-95B8FA7951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173E5-4116-4D91-B640-330402704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B0328-B1C3-420F-AF51-8A3FA2EEA3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F051C-2E06-497A-BF5F-30FEE90B08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1905000"/>
            <a:ext cx="20574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905000"/>
            <a:ext cx="60198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D8C86-5F12-4C33-B84B-1E41B0F3E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E816-2DFF-4F78-B3F2-C8D8093A44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DA1D2-6116-415E-8535-AB196D0142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A55F1-AF25-4175-B553-0F91F77C07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A6FE0-B49D-4F3A-96B1-81C726AE2B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2CAD9-E8A6-4C96-8073-79C8A60DE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99016-50BF-42BF-8F23-836F56AC84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9A78F-9247-4FBD-B84C-59C030FFE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FEC96-82E4-43D7-A229-400859D175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37FA2-402D-4C92-854C-E4441F0658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92C86-1CFD-4735-A0A5-BCD04C0940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026F9-F0F3-4737-96C4-0F6DCCA6D1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F6004-6D60-49B3-B57F-9C79DC0309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C85A5-EA44-4EF7-BB7F-615728391A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92223-CD23-4B4E-8187-AFBED7107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2C0BD-5E7D-4D84-A7D8-9C7113434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7AE17-DADE-42FC-9299-56609CDD2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B1BC9-DC9D-45FD-BD1F-90C455000A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6564E-0B54-453D-81ED-5404BA171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F3476-B6D6-4744-BBC4-2DBCC6AAAF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EA123-2B80-4D2D-8235-844F4ED506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F224C-3E9B-4A2D-95C3-EED9E0011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D1F0-80A1-4FC8-B7CE-C1AF19EC70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EE267-D686-4634-8A80-8F37FB9A0A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F704A-E90F-4892-A213-C93A231BA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9F5F6-15B6-4DA0-87B5-F49DB5A33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04348-FE1F-46AC-9A09-3FFF67E30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D58AC-7F3F-4602-8396-4EA561169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265B0-0FCE-47FC-B970-716247417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C5F76-CB50-4B78-966D-D032A8C5D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F6259-AD12-47D4-AE7A-819B730996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C2D7F-509B-4A8E-876C-ABD913E82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20E5B-3845-4B19-92ED-D7A0FC298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AD039-FC9F-4DD1-8F9A-5AB6FA396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674ED-8B1C-4336-A1DD-7CF7E338B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3C11C-B155-4D64-979C-A73F0E3DCD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1905000"/>
            <a:ext cx="20574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905000"/>
            <a:ext cx="60198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EF625-F17A-475F-B576-E9B0E05F87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6A51F-3122-4312-A32A-05F0FF2C2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5B8AD-A47E-4AC2-AB04-482198025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3796E-2BD9-49BA-B7BF-F19E6DE0D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5F38E-8448-46D7-BE51-DCF7C943F9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AE7F5-FE44-4207-AE62-5B450BDD30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91A41-5532-4E34-AC78-F89549EF33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193CC-9043-4F30-A9D5-7AD6BF16A3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F99B7-652D-4325-90FB-BCE9E8126A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9C3F1-4D99-45F9-83B4-C20A2E4D5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BFE8B-315E-431D-975D-41EB6DE245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D5632-8B11-49C2-A53D-6D2FDB589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28D98-59EF-48E4-89CA-FE30C03679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5E477-9096-47CF-8163-9E18542515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0EFBE-3364-4D6C-B871-518179EDC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2C69-004A-4C34-A8ED-9CD9CF26C6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1A870-3627-44D6-B563-6E91B13BB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76F8B-7BA2-4C48-B63C-DCB92C23B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BBB78-4979-4160-84A1-1BEB385DD0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E245C-4AF6-4539-A326-37CEB42D9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51696-61FA-41C3-B982-AF2BE3C11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955D-8FE6-41B8-9F3C-E1850EE9F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C62D8-62A4-4E84-9EC2-177D7ADA95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99ABD-E5A1-4E81-ACEF-798A94F90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1E900-8E9D-4CD0-B62C-6608A0DE08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C0C2D-7F40-4DB8-B81D-1DB9A7B89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94E11-80C6-44CB-8E4A-843CBC358D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1EDBC-88DC-4780-8B8A-9680493D5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5043F-CD44-44A0-8CE3-DD86E02E05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B50F1-15E8-47E8-A036-9653E4BD6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817C9-20B5-428D-A0FF-8BEA22BA0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C4D77-CC31-4265-A6F2-3046BB4F3A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ACC91-ECDE-47D3-AB3A-F01B0924F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57BB7-8A72-410F-93F0-0B4B2EBCA4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7ED2D-8D40-45DE-AA89-9296EDD3F9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23FCD-843D-4582-A632-0376206EDD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1905000"/>
            <a:ext cx="20574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905000"/>
            <a:ext cx="60198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AAC26-42CD-4162-A10A-8126DD0A58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F4AE9C-19E6-4EB8-A0A9-07C963E171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ED886-1930-490A-AC74-CF451E4D3EFD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55EAB-D4EE-4646-8184-F5E97AD128A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AEBC7-F526-49EB-9E36-6605B1FE3F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B6827B-367E-4078-B93E-994E90B940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885613-15B6-4920-8C9A-FD92812D2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1202D2-99D3-4C1F-B019-BA6CCE95B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B9F0B2-F58A-47E1-9C5A-2EFB856FCA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DD76B4-AAF7-4576-A7E1-6FA0ADACD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BCFADA-4AA9-4C15-92B8-7E0034B12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14D386-0AB2-4B69-BE33-40A7549950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1FF4B9-7C08-435C-81C1-310630D319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E6F653-4E5F-4677-AFB2-5034DE44C5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20545F-5BAB-442B-80FE-0E847F4FBC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70B0F-EBC7-451B-A720-14B656C22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56C9D-017D-416A-84C7-93520BD53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9FEEA-E442-422A-9A8D-F2721914C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F5A64-D604-40C5-BC8C-51805796E0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D579B-2150-43A6-8937-4097E9852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C520E-79A3-4B6B-962B-DA49E569E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213E4-1738-4ABF-986F-4030AB871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094A5-1739-48EF-916A-A61D98E635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E5FBE-835D-4E6D-AC63-7448A636DF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3A345-A8D4-4561-AC74-5342F7B998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3C0E6-87B4-43CA-9EEA-AC5EC6C1C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FDB50-C18E-47E3-9B59-53F571C273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03C13-68AF-4023-AF33-CEFDE5DF6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4CC1C-A987-4A55-ADD9-CDEDF2CA0C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E5A82-206E-421C-A6C5-222DE0C22D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B1A7-BE92-47B3-A6C7-968B16334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050B9-9118-44F1-927B-73700919BC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98E66-095A-4B10-B038-CC9B309C4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65EF6-50F2-468E-AFB2-CE704CAD6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80689-C989-4135-A1F4-9271A61FF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ADF9E-50EB-428D-A1D1-5566552561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6711E-F689-4F94-9695-A38054EFB4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EEB06-4A38-4089-9632-9AD7CA17D0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C3F45-6B39-4805-A484-F9AD01CD7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1905000"/>
            <a:ext cx="20574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905000"/>
            <a:ext cx="60198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B97F3-8B35-42F9-BB85-2DD7ADE4D8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352E6-779D-40FD-A214-28806FE8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9053C-5819-409D-A945-061B8A6A4D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F62D2-F3CB-4299-A2EF-4F983CEFF0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A09DF-4B47-47C7-8D82-BEAA30E8E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4AA36-DD09-4F62-9E1C-59844D994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91D95-141D-4DCB-902D-A55BB4D29C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C269A-C5B3-4D81-833A-EC94B208E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722FD-60E6-46B3-AA2E-7BCFB7E3A2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D9BDB-19F2-4C70-8554-95E378915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EAF99-520B-4D32-9D0A-CF3F40811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968ED-6240-4E77-869B-71E9EBBF8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72CD9-7602-4F19-834C-9B4BF078ED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30DE6-B6A3-4759-BEC0-9CEAC162F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C5885-D51C-49B3-8BFB-194C13B8D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A3A63-05D7-4A45-B306-0DEBC21CC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5CF8C-1308-4B41-9CD1-BEEAE6A48C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4A17E-AF57-4C6B-8BA9-B6F9E33EC3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949F6-142C-4F33-A0E2-C421449A45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4E1D9-A338-4367-945C-72DFF82F6B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DA031-28E4-4602-A1F1-CA3108648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FBCBF-90A5-46EB-9D43-97EBD17CB2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849D4-1E95-4550-9330-171A7F75E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3EE61-CFA2-4434-81B5-E4DA477F0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1A592-212E-4FA3-8FA4-F4082957F4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2724E-56AB-41D6-A84E-A6483A55DC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95082-D750-46D6-B6F6-788874771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4672D-323F-4DD9-BEA2-132F9F202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7B9CE-883E-4809-AF14-45A968C9E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79BCB-9E10-4E73-9261-7AB4B832DA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EAA6E-5D34-4A4F-AE8B-FF4D18C7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42A99-18E0-49F2-8CA6-1F8BD962F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2E530-D942-4FE0-AF9B-FA1014A82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4B407-BA00-486A-9FDD-B2576C6ED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C1BA3-F768-4364-878D-A9E64C1627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64AFF-AB5A-4019-ACD6-AE323F132A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1905000"/>
            <a:ext cx="20574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905000"/>
            <a:ext cx="60198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9E2AA-E56A-43C2-80AC-15F3CC4203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4B0F6-EB61-4E5E-A72A-E9F419AD0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CDF49-5086-4FE9-A5BC-0E51B7F4BD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EFCEE-5EC5-49E1-AE95-DF0C5C33A9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D8E88-6E1C-4443-8D1B-89772586C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F3BCC-ADA9-47AA-8F59-B6131A8393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E1B94-8A9A-43A7-8B8A-2240D7B636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1A4C5-8A39-4AAE-A752-F31F1122BE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5044B-F209-4424-85A4-7BCB607397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66C51-D03C-41D0-9F57-337B27599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79426-41F8-49F5-83B6-23E16C69B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0887B-8EBE-4BDB-B001-831580F0DB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74FAE-689E-4A95-BCC0-1302EB756A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7FB07-B33D-489C-9688-A2C458F78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FCA3D-94C1-4489-A106-6D48BC09D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FB1F57-1CB5-401E-893B-2B223149E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FA7F8-2122-4307-95DA-D0CF5322A7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58EC8-C6CC-4858-A3C9-A48A982DE1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E8C06-756C-49FC-A05F-9B824BF496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632DC-B7FA-4357-B6A5-8F5D7BD7A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5B15A-4199-4E84-B79E-3B4314EE1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81BB7-1480-490F-8C63-71EDFEF658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89CCA-542C-48FC-8233-5A62A1703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E9880-8D29-4A0A-890A-85E2FE726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F5354-79DD-494C-BA8F-57E5D8BBE8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4652A-31E2-4ADD-B77D-7FEC83A2A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63340-CB1D-46CF-B5A8-A16A93158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A7224-6AC6-459C-A03D-0C8E438302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BC604-8137-4CDE-B4D4-3A11B07ED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4000" y="2941638"/>
            <a:ext cx="3505200" cy="3078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EA50D-04A2-44B1-8401-BB0B774A75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0298A-B19F-4954-8CD8-92776CB4C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727BA-5138-435D-AFE2-D3AAD00FE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D08F5-07D5-4637-9BE6-9BA704D209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5261C-D455-49CE-95DC-260C37B6CA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FF6CE-15DE-46D6-B5A2-C90FCCBFDA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228B3-AE3F-4841-B499-02DB0644C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200" y="1905000"/>
            <a:ext cx="20574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1905000"/>
            <a:ext cx="60198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822B1-A2BE-43C3-86E7-D0E94D393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8BCCE-78F9-4E6D-B1FD-10E7C4B6AC69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1E1E4-BF6C-4374-A430-9D374257325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F6A63-8847-4FD7-BCBE-762D8F7EFC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2FF4A-7178-4C2F-882D-988259A43E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6B7AC-8F7B-4225-9398-E539D5E616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16F22-A555-40C7-BDB2-8B5F04E06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77A85-3B17-4F7E-8706-61E2A6C8A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DA499-0FC1-41D5-B426-E986B0C52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12163-982C-42CC-BF28-0549030E2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AD105-8401-44CC-AD0D-4A161E3E5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3DC91-EDF9-43FD-9FE4-65C96AF00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B0389-E482-4BC1-B241-B8C5DF65C3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DE210-F6F9-478D-B88B-192605AF61EB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55AD9-5140-47D9-B168-92DD6CA664E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C1CE5-853E-407B-87A4-B4E042A35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102A0-851A-4FE5-B31D-411CD4350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FCA4B-0C14-4AC0-81BD-3CF13D0D2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2591D-A6C0-4809-B799-4ED4A3813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4EE47-D42C-4D73-B924-536495D7AD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DE153-8A9E-4B69-9596-591BB1684F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DAD17-FBFA-4F46-8AB6-C51E806C4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2383A-6F5E-4BB0-B248-D0FD8D4022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A85C5-7674-4342-85F5-224387DEA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37BF3-035B-4021-8050-EF32F3749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38B7B-A7EB-49F5-BC76-5559875E4983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63A83-ACA9-42BE-B3C9-885A56A95D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7C929-D385-478F-873B-DC414860F9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D69EA-9916-42E6-A449-80ABB95769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6F0E7-824E-4F5D-A777-E4F6AC08B7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2AE94-BDC6-48F7-8AC8-2CA53EFC74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B86A2-48F9-4570-B280-6D0FD0EE60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19DBC-89D9-4A43-A5D5-E8014A01A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5543F-F8B2-4B15-B45D-936F3EAE29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B9A07-0A90-4039-B7AB-8D75C0C21C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A10B7-5B18-4F4F-A196-ED862883F2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170CC-C31F-420F-9463-64602FE52A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82DB8-43E4-47C7-8139-8F9223DF2A05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5E634-CD07-41F3-AB72-4727619549A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2F021-5C58-4EE3-B9BE-AEA8EE3AD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A8DA7-BFB1-4D16-8F29-D4E97DD31B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26404-A437-4B20-90F8-7D9C6C1FE0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92A73-D7EB-4C64-B872-4C4BEAE650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0B0DD-5835-437F-A753-9AC027B082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9FF0F-CC6D-4F81-A301-A526536120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2EABD-3C0D-4827-B1EE-0663A45A27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80987-1218-4148-9D6E-6D0557C6CD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8953E-AB2E-4CFB-AD0C-2FB4D1D863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9DDAE-875D-46E3-9120-28105A29A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19734-3AD2-4861-87DD-B0CC3BF2B1C7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A2791-6E67-492C-9701-2E0D4DBC06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CF11E-640E-40CA-B640-EAED1803E4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B255D-1D77-4DD7-B2A8-F2067F2BD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82C43-A2C5-4D05-8E71-1CDEB1CFA7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5609D-185E-4590-BA5B-A4A8E6E68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F998C-0BA1-4C9E-A357-C395348FDA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929E8-E137-445A-9985-8601861C1D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F09CC-BA3F-4662-8A57-7AE25DAAEA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BA7A3-22EB-469E-B869-C64ECF89C3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44F13-79FF-4508-8D1F-D514CDAABA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D72B2-2329-4CF3-869C-EC42F42CFD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1E70C-D632-4197-A250-B261984AC124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3FC4B-E29C-4B5A-826C-396EBEADD39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7F590-AB59-40D6-8222-CF5BD0D7B7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65869-F6E7-4052-B015-ED462E0C5B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0B42A-E6FE-4460-92B3-D1A66865BF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B8D02-3B8F-4FC9-AAE2-C6E0A0B02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C0F4C-A199-4AED-8577-38839FC98C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2FEBA-00F1-42F4-A4BB-D17AB2DE4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F3326-5DAF-437C-BB64-83872C8F8E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E3817-8685-4C47-92CF-D455C6329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3949A-1D5A-4EF2-B510-C27F31E6C8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F9FCF-6182-432B-BA65-1E9795E385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2125D-795E-453C-A898-C9E2E0BF0C93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8E72-D430-4F01-B986-A6B46AE147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>
    <p:rand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FC708-C003-4A3B-875F-DDDF13C26F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3BD97-F59F-4445-8CB4-73D09FC03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22638"/>
            <a:ext cx="4038600" cy="3001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23E85-D632-40DF-8F11-911633B3F2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0EAE7-633A-4A1F-83DC-96BFA2A81B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0F5ED-18DD-4A74-BD56-04D6962A1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054ED-A5DF-4786-9A2C-3E13E8C6A5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170EB-3CD8-4350-88AE-6A674EC652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35B90-F95C-4BCA-B248-33F3EB082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37324-2CA1-4F60-B096-0F9478B1D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04225-60A0-4BAF-ACEE-9CB160A697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807AA0B0-DC53-4956-B8CE-4C712F979432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475560C3-3BA0-4AAC-97EA-25C0DFEEACA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4" r:id="rId2"/>
    <p:sldLayoutId id="2147484003" r:id="rId3"/>
    <p:sldLayoutId id="2147484002" r:id="rId4"/>
    <p:sldLayoutId id="2147484001" r:id="rId5"/>
    <p:sldLayoutId id="2147484000" r:id="rId6"/>
    <p:sldLayoutId id="2147483999" r:id="rId7"/>
    <p:sldLayoutId id="2147483998" r:id="rId8"/>
    <p:sldLayoutId id="2147483997" r:id="rId9"/>
    <p:sldLayoutId id="2147483996" r:id="rId10"/>
    <p:sldLayoutId id="2147483995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B5D43763-84D8-4B8F-A3AD-5FB31D388536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FE6A6A73-C1AE-4EA0-A7C4-6B01875A8A0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0" r:id="rId1"/>
    <p:sldLayoutId id="2147484271" r:id="rId2"/>
    <p:sldLayoutId id="2147484272" r:id="rId3"/>
    <p:sldLayoutId id="2147484273" r:id="rId4"/>
    <p:sldLayoutId id="2147484274" r:id="rId5"/>
    <p:sldLayoutId id="2147484275" r:id="rId6"/>
    <p:sldLayoutId id="2147484276" r:id="rId7"/>
    <p:sldLayoutId id="2147484277" r:id="rId8"/>
    <p:sldLayoutId id="2147484278" r:id="rId9"/>
    <p:sldLayoutId id="2147484279" r:id="rId10"/>
    <p:sldLayoutId id="2147484280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5225"/>
            <a:ext cx="175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C38D290D-A9F0-469D-8B3D-E74071C8AE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3" r:id="rId2"/>
    <p:sldLayoutId id="2147484102" r:id="rId3"/>
    <p:sldLayoutId id="2147484101" r:id="rId4"/>
    <p:sldLayoutId id="2147484100" r:id="rId5"/>
    <p:sldLayoutId id="2147484099" r:id="rId6"/>
    <p:sldLayoutId id="2147484098" r:id="rId7"/>
    <p:sldLayoutId id="2147484097" r:id="rId8"/>
    <p:sldLayoutId id="2147484096" r:id="rId9"/>
    <p:sldLayoutId id="2147484095" r:id="rId10"/>
    <p:sldLayoutId id="2147484094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905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941638"/>
            <a:ext cx="71628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A5B86E8D-388E-4B7F-B8AB-7B0858443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4" r:id="rId2"/>
    <p:sldLayoutId id="2147484113" r:id="rId3"/>
    <p:sldLayoutId id="2147484112" r:id="rId4"/>
    <p:sldLayoutId id="2147484111" r:id="rId5"/>
    <p:sldLayoutId id="2147484110" r:id="rId6"/>
    <p:sldLayoutId id="2147484109" r:id="rId7"/>
    <p:sldLayoutId id="2147484108" r:id="rId8"/>
    <p:sldLayoutId id="2147484107" r:id="rId9"/>
    <p:sldLayoutId id="2147484106" r:id="rId10"/>
    <p:sldLayoutId id="2147484105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09635274-E32D-413F-9246-856A3B0CC2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5" r:id="rId2"/>
    <p:sldLayoutId id="2147484124" r:id="rId3"/>
    <p:sldLayoutId id="2147484123" r:id="rId4"/>
    <p:sldLayoutId id="2147484122" r:id="rId5"/>
    <p:sldLayoutId id="2147484121" r:id="rId6"/>
    <p:sldLayoutId id="2147484120" r:id="rId7"/>
    <p:sldLayoutId id="2147484119" r:id="rId8"/>
    <p:sldLayoutId id="2147484118" r:id="rId9"/>
    <p:sldLayoutId id="2147484117" r:id="rId10"/>
    <p:sldLayoutId id="2147484116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5225"/>
            <a:ext cx="175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44C5064C-4651-41B3-83DE-F0004173AE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6" r:id="rId2"/>
    <p:sldLayoutId id="2147484135" r:id="rId3"/>
    <p:sldLayoutId id="2147484134" r:id="rId4"/>
    <p:sldLayoutId id="2147484133" r:id="rId5"/>
    <p:sldLayoutId id="2147484132" r:id="rId6"/>
    <p:sldLayoutId id="2147484131" r:id="rId7"/>
    <p:sldLayoutId id="2147484130" r:id="rId8"/>
    <p:sldLayoutId id="2147484129" r:id="rId9"/>
    <p:sldLayoutId id="2147484128" r:id="rId10"/>
    <p:sldLayoutId id="2147484127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905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941638"/>
            <a:ext cx="71628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5863A58A-F69A-4546-925C-F127723CF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7" r:id="rId2"/>
    <p:sldLayoutId id="2147484146" r:id="rId3"/>
    <p:sldLayoutId id="2147484145" r:id="rId4"/>
    <p:sldLayoutId id="2147484144" r:id="rId5"/>
    <p:sldLayoutId id="2147484143" r:id="rId6"/>
    <p:sldLayoutId id="2147484142" r:id="rId7"/>
    <p:sldLayoutId id="2147484141" r:id="rId8"/>
    <p:sldLayoutId id="2147484140" r:id="rId9"/>
    <p:sldLayoutId id="2147484139" r:id="rId10"/>
    <p:sldLayoutId id="2147484138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1A60DECD-0C4A-474F-9E25-863D5841E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58" r:id="rId2"/>
    <p:sldLayoutId id="2147484157" r:id="rId3"/>
    <p:sldLayoutId id="2147484156" r:id="rId4"/>
    <p:sldLayoutId id="2147484155" r:id="rId5"/>
    <p:sldLayoutId id="2147484154" r:id="rId6"/>
    <p:sldLayoutId id="2147484153" r:id="rId7"/>
    <p:sldLayoutId id="2147484152" r:id="rId8"/>
    <p:sldLayoutId id="2147484151" r:id="rId9"/>
    <p:sldLayoutId id="2147484150" r:id="rId10"/>
    <p:sldLayoutId id="2147484149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5225"/>
            <a:ext cx="175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802F3104-F3A3-43B5-BCE0-370488FF2F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69" r:id="rId2"/>
    <p:sldLayoutId id="2147484168" r:id="rId3"/>
    <p:sldLayoutId id="2147484167" r:id="rId4"/>
    <p:sldLayoutId id="2147484166" r:id="rId5"/>
    <p:sldLayoutId id="2147484165" r:id="rId6"/>
    <p:sldLayoutId id="2147484164" r:id="rId7"/>
    <p:sldLayoutId id="2147484163" r:id="rId8"/>
    <p:sldLayoutId id="2147484162" r:id="rId9"/>
    <p:sldLayoutId id="2147484161" r:id="rId10"/>
    <p:sldLayoutId id="2147484160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905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941638"/>
            <a:ext cx="71628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2703A6CF-81DA-4F20-A0F2-34B47AE7C4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0" r:id="rId2"/>
    <p:sldLayoutId id="2147484179" r:id="rId3"/>
    <p:sldLayoutId id="2147484178" r:id="rId4"/>
    <p:sldLayoutId id="2147484177" r:id="rId5"/>
    <p:sldLayoutId id="2147484176" r:id="rId6"/>
    <p:sldLayoutId id="2147484175" r:id="rId7"/>
    <p:sldLayoutId id="2147484174" r:id="rId8"/>
    <p:sldLayoutId id="2147484173" r:id="rId9"/>
    <p:sldLayoutId id="2147484172" r:id="rId10"/>
    <p:sldLayoutId id="2147484171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1F32E357-AF12-4482-B73E-93060ED2B141}" type="datetimeFigureOut">
              <a:rPr lang="ru-RU"/>
              <a:pPr>
                <a:defRPr/>
              </a:pPr>
              <a:t>12.03.2014</a:t>
            </a:fld>
            <a:endParaRPr 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D74D6B34-CA92-4BAD-BCD2-33DC310D301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1" r:id="rId1"/>
    <p:sldLayoutId id="2147484282" r:id="rId2"/>
    <p:sldLayoutId id="2147484283" r:id="rId3"/>
    <p:sldLayoutId id="2147484284" r:id="rId4"/>
    <p:sldLayoutId id="2147484285" r:id="rId5"/>
    <p:sldLayoutId id="2147484286" r:id="rId6"/>
    <p:sldLayoutId id="2147484287" r:id="rId7"/>
    <p:sldLayoutId id="2147484288" r:id="rId8"/>
    <p:sldLayoutId id="2147484289" r:id="rId9"/>
    <p:sldLayoutId id="2147484290" r:id="rId10"/>
    <p:sldLayoutId id="2147484291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ACF57945-23CC-4D0D-8ECF-3B06B94D12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5" r:id="rId2"/>
    <p:sldLayoutId id="2147484014" r:id="rId3"/>
    <p:sldLayoutId id="2147484013" r:id="rId4"/>
    <p:sldLayoutId id="2147484012" r:id="rId5"/>
    <p:sldLayoutId id="2147484011" r:id="rId6"/>
    <p:sldLayoutId id="2147484010" r:id="rId7"/>
    <p:sldLayoutId id="2147484009" r:id="rId8"/>
    <p:sldLayoutId id="2147484008" r:id="rId9"/>
    <p:sldLayoutId id="2147484007" r:id="rId10"/>
    <p:sldLayoutId id="2147484006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5225"/>
            <a:ext cx="175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380B1887-BFDB-4775-A2B2-B208189F4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1" r:id="rId2"/>
    <p:sldLayoutId id="2147484190" r:id="rId3"/>
    <p:sldLayoutId id="2147484189" r:id="rId4"/>
    <p:sldLayoutId id="2147484188" r:id="rId5"/>
    <p:sldLayoutId id="2147484187" r:id="rId6"/>
    <p:sldLayoutId id="2147484186" r:id="rId7"/>
    <p:sldLayoutId id="2147484185" r:id="rId8"/>
    <p:sldLayoutId id="2147484184" r:id="rId9"/>
    <p:sldLayoutId id="2147484183" r:id="rId10"/>
    <p:sldLayoutId id="2147484182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905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941638"/>
            <a:ext cx="71628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D88E07CA-0114-4F55-8CD2-D110D53745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2" r:id="rId2"/>
    <p:sldLayoutId id="2147484201" r:id="rId3"/>
    <p:sldLayoutId id="2147484200" r:id="rId4"/>
    <p:sldLayoutId id="2147484199" r:id="rId5"/>
    <p:sldLayoutId id="2147484198" r:id="rId6"/>
    <p:sldLayoutId id="2147484197" r:id="rId7"/>
    <p:sldLayoutId id="2147484196" r:id="rId8"/>
    <p:sldLayoutId id="2147484195" r:id="rId9"/>
    <p:sldLayoutId id="2147484194" r:id="rId10"/>
    <p:sldLayoutId id="2147484193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C2AFD997-9377-4454-9FAA-3D39D6BF06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3" r:id="rId2"/>
    <p:sldLayoutId id="2147484212" r:id="rId3"/>
    <p:sldLayoutId id="2147484211" r:id="rId4"/>
    <p:sldLayoutId id="2147484210" r:id="rId5"/>
    <p:sldLayoutId id="2147484209" r:id="rId6"/>
    <p:sldLayoutId id="2147484208" r:id="rId7"/>
    <p:sldLayoutId id="2147484207" r:id="rId8"/>
    <p:sldLayoutId id="2147484206" r:id="rId9"/>
    <p:sldLayoutId id="2147484205" r:id="rId10"/>
    <p:sldLayoutId id="2147484204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5225"/>
            <a:ext cx="175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2F4D5E52-E05F-43E6-B34D-87792D206C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4" r:id="rId2"/>
    <p:sldLayoutId id="2147484223" r:id="rId3"/>
    <p:sldLayoutId id="2147484222" r:id="rId4"/>
    <p:sldLayoutId id="2147484221" r:id="rId5"/>
    <p:sldLayoutId id="2147484220" r:id="rId6"/>
    <p:sldLayoutId id="2147484219" r:id="rId7"/>
    <p:sldLayoutId id="2147484218" r:id="rId8"/>
    <p:sldLayoutId id="2147484217" r:id="rId9"/>
    <p:sldLayoutId id="2147484216" r:id="rId10"/>
    <p:sldLayoutId id="2147484215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905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941638"/>
            <a:ext cx="71628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B5A91D1B-9EA9-40A2-BDB4-684B35A640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5" r:id="rId2"/>
    <p:sldLayoutId id="2147484234" r:id="rId3"/>
    <p:sldLayoutId id="2147484233" r:id="rId4"/>
    <p:sldLayoutId id="2147484232" r:id="rId5"/>
    <p:sldLayoutId id="2147484231" r:id="rId6"/>
    <p:sldLayoutId id="2147484230" r:id="rId7"/>
    <p:sldLayoutId id="2147484229" r:id="rId8"/>
    <p:sldLayoutId id="2147484228" r:id="rId9"/>
    <p:sldLayoutId id="2147484227" r:id="rId10"/>
    <p:sldLayoutId id="2147484226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DCAFA1D8-9208-4B85-90AE-D401570B1E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7" r:id="rId1"/>
    <p:sldLayoutId id="2147484246" r:id="rId2"/>
    <p:sldLayoutId id="2147484245" r:id="rId3"/>
    <p:sldLayoutId id="2147484244" r:id="rId4"/>
    <p:sldLayoutId id="2147484243" r:id="rId5"/>
    <p:sldLayoutId id="2147484242" r:id="rId6"/>
    <p:sldLayoutId id="2147484241" r:id="rId7"/>
    <p:sldLayoutId id="2147484240" r:id="rId8"/>
    <p:sldLayoutId id="2147484239" r:id="rId9"/>
    <p:sldLayoutId id="2147484238" r:id="rId10"/>
    <p:sldLayoutId id="2147484237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0" y="6245225"/>
            <a:ext cx="1752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0BBB6612-D83E-4C29-9052-84DD1C3051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7" r:id="rId2"/>
    <p:sldLayoutId id="2147484256" r:id="rId3"/>
    <p:sldLayoutId id="2147484255" r:id="rId4"/>
    <p:sldLayoutId id="2147484254" r:id="rId5"/>
    <p:sldLayoutId id="2147484253" r:id="rId6"/>
    <p:sldLayoutId id="2147484252" r:id="rId7"/>
    <p:sldLayoutId id="2147484251" r:id="rId8"/>
    <p:sldLayoutId id="2147484250" r:id="rId9"/>
    <p:sldLayoutId id="2147484249" r:id="rId10"/>
    <p:sldLayoutId id="2147484248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1905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2941638"/>
            <a:ext cx="7162800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10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094FE7DF-365C-4533-A386-F4CE07DD93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268" r:id="rId2"/>
    <p:sldLayoutId id="2147484267" r:id="rId3"/>
    <p:sldLayoutId id="2147484266" r:id="rId4"/>
    <p:sldLayoutId id="2147484265" r:id="rId5"/>
    <p:sldLayoutId id="2147484264" r:id="rId6"/>
    <p:sldLayoutId id="2147484263" r:id="rId7"/>
    <p:sldLayoutId id="2147484262" r:id="rId8"/>
    <p:sldLayoutId id="2147484261" r:id="rId9"/>
    <p:sldLayoutId id="2147484260" r:id="rId10"/>
    <p:sldLayoutId id="2147484259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53350911-6AA9-41BD-ADF0-F9FC1AAE3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6" r:id="rId2"/>
    <p:sldLayoutId id="2147484025" r:id="rId3"/>
    <p:sldLayoutId id="2147484024" r:id="rId4"/>
    <p:sldLayoutId id="2147484023" r:id="rId5"/>
    <p:sldLayoutId id="2147484022" r:id="rId6"/>
    <p:sldLayoutId id="2147484021" r:id="rId7"/>
    <p:sldLayoutId id="2147484020" r:id="rId8"/>
    <p:sldLayoutId id="2147484019" r:id="rId9"/>
    <p:sldLayoutId id="2147484018" r:id="rId10"/>
    <p:sldLayoutId id="2147484017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C2FBFB9D-5EB9-482E-BD01-960CFF4DE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7" r:id="rId2"/>
    <p:sldLayoutId id="2147484036" r:id="rId3"/>
    <p:sldLayoutId id="2147484035" r:id="rId4"/>
    <p:sldLayoutId id="2147484034" r:id="rId5"/>
    <p:sldLayoutId id="2147484033" r:id="rId6"/>
    <p:sldLayoutId id="2147484032" r:id="rId7"/>
    <p:sldLayoutId id="2147484031" r:id="rId8"/>
    <p:sldLayoutId id="2147484030" r:id="rId9"/>
    <p:sldLayoutId id="2147484029" r:id="rId10"/>
    <p:sldLayoutId id="2147484028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CD105600-79AE-4235-8EF3-AB20547317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48" r:id="rId2"/>
    <p:sldLayoutId id="2147484047" r:id="rId3"/>
    <p:sldLayoutId id="2147484046" r:id="rId4"/>
    <p:sldLayoutId id="2147484045" r:id="rId5"/>
    <p:sldLayoutId id="2147484044" r:id="rId6"/>
    <p:sldLayoutId id="2147484043" r:id="rId7"/>
    <p:sldLayoutId id="2147484042" r:id="rId8"/>
    <p:sldLayoutId id="2147484041" r:id="rId9"/>
    <p:sldLayoutId id="2147484040" r:id="rId10"/>
    <p:sldLayoutId id="2147484039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7E5FCDA0-2337-46B2-BC36-4776A2350E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59" r:id="rId2"/>
    <p:sldLayoutId id="2147484058" r:id="rId3"/>
    <p:sldLayoutId id="2147484057" r:id="rId4"/>
    <p:sldLayoutId id="2147484056" r:id="rId5"/>
    <p:sldLayoutId id="2147484055" r:id="rId6"/>
    <p:sldLayoutId id="2147484054" r:id="rId7"/>
    <p:sldLayoutId id="2147484053" r:id="rId8"/>
    <p:sldLayoutId id="2147484052" r:id="rId9"/>
    <p:sldLayoutId id="2147484051" r:id="rId10"/>
    <p:sldLayoutId id="2147484050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1BE8C9AC-A17A-4E35-8F46-A3DD4B32E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0" r:id="rId2"/>
    <p:sldLayoutId id="2147484069" r:id="rId3"/>
    <p:sldLayoutId id="2147484068" r:id="rId4"/>
    <p:sldLayoutId id="2147484067" r:id="rId5"/>
    <p:sldLayoutId id="2147484066" r:id="rId6"/>
    <p:sldLayoutId id="2147484065" r:id="rId7"/>
    <p:sldLayoutId id="2147484064" r:id="rId8"/>
    <p:sldLayoutId id="2147484063" r:id="rId9"/>
    <p:sldLayoutId id="2147484062" r:id="rId10"/>
    <p:sldLayoutId id="2147484061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B8ED542A-9D2D-49CD-911B-427729236A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1" r:id="rId2"/>
    <p:sldLayoutId id="2147484080" r:id="rId3"/>
    <p:sldLayoutId id="2147484079" r:id="rId4"/>
    <p:sldLayoutId id="2147484078" r:id="rId5"/>
    <p:sldLayoutId id="2147484077" r:id="rId6"/>
    <p:sldLayoutId id="2147484076" r:id="rId7"/>
    <p:sldLayoutId id="2147484075" r:id="rId8"/>
    <p:sldLayoutId id="2147484074" r:id="rId9"/>
    <p:sldLayoutId id="2147484073" r:id="rId10"/>
    <p:sldLayoutId id="2147484072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322638"/>
            <a:ext cx="8229600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1751282B-EBCD-4690-BCF6-1BA92C46F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2" r:id="rId2"/>
    <p:sldLayoutId id="2147484091" r:id="rId3"/>
    <p:sldLayoutId id="2147484090" r:id="rId4"/>
    <p:sldLayoutId id="2147484089" r:id="rId5"/>
    <p:sldLayoutId id="2147484088" r:id="rId6"/>
    <p:sldLayoutId id="2147484087" r:id="rId7"/>
    <p:sldLayoutId id="2147484086" r:id="rId8"/>
    <p:sldLayoutId id="2147484085" r:id="rId9"/>
    <p:sldLayoutId id="2147484084" r:id="rId10"/>
    <p:sldLayoutId id="2147484083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7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2286000"/>
            <a:ext cx="7772400" cy="2000250"/>
          </a:xfrm>
        </p:spPr>
        <p:txBody>
          <a:bodyPr/>
          <a:lstStyle/>
          <a:p>
            <a:pPr>
              <a:defRPr/>
            </a:pPr>
            <a:r>
              <a:rPr lang="uk-UA" dirty="0" smtClean="0">
                <a:solidFill>
                  <a:schemeClr val="accent2">
                    <a:lumMod val="25000"/>
                  </a:schemeClr>
                </a:solidFill>
                <a:latin typeface="Arno Pro Caption" pitchFamily="18" charset="0"/>
              </a:rPr>
              <a:t>ВАСИЛЬ ОЛЕКСАНДРОВИЧ СУХОМЛИНСЬКИЙ</a:t>
            </a:r>
            <a:endParaRPr lang="uk-UA" dirty="0">
              <a:solidFill>
                <a:schemeClr val="accent2">
                  <a:lumMod val="25000"/>
                </a:schemeClr>
              </a:solidFill>
              <a:latin typeface="Arno Pro Captio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Текст 7"/>
          <p:cNvSpPr>
            <a:spLocks noGrp="1"/>
          </p:cNvSpPr>
          <p:nvPr>
            <p:ph type="body" sz="half" idx="2"/>
          </p:nvPr>
        </p:nvSpPr>
        <p:spPr>
          <a:xfrm>
            <a:off x="4714875" y="285750"/>
            <a:ext cx="4429125" cy="4357688"/>
          </a:xfrm>
        </p:spPr>
        <p:txBody>
          <a:bodyPr/>
          <a:lstStyle/>
          <a:p>
            <a:r>
              <a:rPr lang="uk-UA" sz="2400" dirty="0" smtClean="0"/>
              <a:t>Народився Василь Сухомлинський </a:t>
            </a:r>
            <a:r>
              <a:rPr lang="uk-UA" sz="2400" dirty="0"/>
              <a:t>28 вересня 1918 р. </a:t>
            </a:r>
            <a:r>
              <a:rPr lang="en-US" sz="2400" dirty="0" smtClean="0"/>
              <a:t> </a:t>
            </a:r>
            <a:r>
              <a:rPr lang="uk-UA" sz="2400" dirty="0" smtClean="0"/>
              <a:t>у </a:t>
            </a:r>
            <a:r>
              <a:rPr lang="uk-UA" sz="2400" dirty="0" smtClean="0"/>
              <a:t>селі </a:t>
            </a:r>
            <a:r>
              <a:rPr lang="uk-UA" sz="2400" dirty="0" err="1" smtClean="0"/>
              <a:t>Василівка</a:t>
            </a:r>
            <a:r>
              <a:rPr lang="uk-UA" sz="2400" dirty="0" smtClean="0"/>
              <a:t> Кіровоградського району в незаможній сім’ї. Батько працював </a:t>
            </a:r>
            <a:r>
              <a:rPr lang="uk-UA" sz="2400" dirty="0" err="1" smtClean="0"/>
              <a:t>столярем</a:t>
            </a:r>
            <a:r>
              <a:rPr lang="uk-UA" sz="2400" dirty="0" smtClean="0"/>
              <a:t> і теслярем, майстрував колеса і музичні інструменти. Мама, Оксана </a:t>
            </a:r>
            <a:r>
              <a:rPr lang="uk-UA" sz="2400" dirty="0" err="1" smtClean="0"/>
              <a:t>Юдівна</a:t>
            </a:r>
            <a:r>
              <a:rPr lang="uk-UA" sz="2400" dirty="0" smtClean="0"/>
              <a:t>, працювала у колгоспі, а зимовими </a:t>
            </a:r>
            <a:r>
              <a:rPr lang="uk-UA" sz="2400" dirty="0" err="1" smtClean="0"/>
              <a:t>вечора-ми</a:t>
            </a:r>
            <a:r>
              <a:rPr lang="uk-UA" sz="2400" dirty="0" smtClean="0"/>
              <a:t> сиділа над своїм шитвом і розказувала дітям казки. У цій родині, крім Василя, було ще троє дітей – Іван, Сергій і Меланія. Розповідають, батьки ніколи не карали дітей. Може, тому усі вони вибрали професію педагога</a:t>
            </a:r>
            <a:r>
              <a:rPr lang="ru-RU" sz="2400" dirty="0" smtClean="0"/>
              <a:t>.</a:t>
            </a:r>
            <a:endParaRPr lang="uk-UA" sz="2400" dirty="0" smtClean="0"/>
          </a:p>
        </p:txBody>
      </p:sp>
      <p:pic>
        <p:nvPicPr>
          <p:cNvPr id="333826" name="Содержимое 11" descr="6758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500063"/>
            <a:ext cx="3101975" cy="3714750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Текст 3"/>
          <p:cNvSpPr>
            <a:spLocks noGrp="1"/>
          </p:cNvSpPr>
          <p:nvPr>
            <p:ph type="body" sz="half" idx="2"/>
          </p:nvPr>
        </p:nvSpPr>
        <p:spPr>
          <a:xfrm>
            <a:off x="2143125" y="357188"/>
            <a:ext cx="4286250" cy="5976937"/>
          </a:xfrm>
        </p:spPr>
        <p:txBody>
          <a:bodyPr/>
          <a:lstStyle/>
          <a:p>
            <a:r>
              <a:rPr lang="uk-UA" sz="2400" dirty="0" smtClean="0"/>
              <a:t>Василь ріс жвавим і допитливим. Змалку любив малювати. Але зошити, фарби і пензлі можна було придбати тільки за лікарські рослини. Та бажання малювати було таке сильне, що хлопець цілими днями пропадав у лісі. За склянку насіння акації одержував два зошити. Одного разу Василь із товаришами пішки пройшли 45 кілометрів, аби купити фарби. </a:t>
            </a:r>
          </a:p>
        </p:txBody>
      </p:sp>
      <p:pic>
        <p:nvPicPr>
          <p:cNvPr id="334850" name="Picture 3" descr="C:\Documents and Settings\Admin\Local Settings\Temporary Internet Files\Content.IE5\711L64MH\MCj0432652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1000125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4851" name="Picture 6" descr="http://pharhm.ru/img/b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6050" y="3086100"/>
            <a:ext cx="26479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3" name="Содержимое 4" descr="pgr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0"/>
            <a:ext cx="1985963" cy="2805113"/>
          </a:xfrm>
        </p:spPr>
      </p:pic>
      <p:sp>
        <p:nvSpPr>
          <p:cNvPr id="335874" name="Текст 3"/>
          <p:cNvSpPr>
            <a:spLocks noGrp="1"/>
          </p:cNvSpPr>
          <p:nvPr>
            <p:ph type="body" sz="half" idx="2"/>
          </p:nvPr>
        </p:nvSpPr>
        <p:spPr>
          <a:xfrm>
            <a:off x="1428750" y="2714625"/>
            <a:ext cx="7715250" cy="4143375"/>
          </a:xfrm>
        </p:spPr>
        <p:txBody>
          <a:bodyPr/>
          <a:lstStyle/>
          <a:p>
            <a:r>
              <a:rPr lang="uk-UA" sz="2400" dirty="0" smtClean="0"/>
              <a:t>Під час Другої світової війни був на фронті. Двічі </a:t>
            </a:r>
            <a:r>
              <a:rPr lang="uk-UA" sz="2400" dirty="0" err="1" smtClean="0"/>
              <a:t>пе-режив</a:t>
            </a:r>
            <a:r>
              <a:rPr lang="uk-UA" sz="2400" dirty="0" smtClean="0"/>
              <a:t> поранення. Особливо постраждала рука. </a:t>
            </a:r>
            <a:r>
              <a:rPr lang="uk-UA" sz="2400" dirty="0" err="1" smtClean="0"/>
              <a:t>Хі-рурги</a:t>
            </a:r>
            <a:r>
              <a:rPr lang="uk-UA" sz="2400" dirty="0" smtClean="0"/>
              <a:t> боялися, що її доведеться ампутувати. Перед операцією повідомили про це Василя </a:t>
            </a:r>
            <a:r>
              <a:rPr lang="uk-UA" sz="2400" dirty="0" err="1" smtClean="0"/>
              <a:t>Олександро-вича</a:t>
            </a:r>
            <a:r>
              <a:rPr lang="uk-UA" sz="2400" dirty="0" smtClean="0"/>
              <a:t>. “Ой ні, руку будь що треба залишити!” “Навіщо тобі рука? Ти що, артист?” – запитав старенький хірург. “Ні, я вчитель”. Операція була складною, </a:t>
            </a:r>
            <a:r>
              <a:rPr lang="uk-UA" sz="2400" dirty="0" err="1" smtClean="0"/>
              <a:t>хі-рурги</a:t>
            </a:r>
            <a:r>
              <a:rPr lang="uk-UA" sz="2400" dirty="0" smtClean="0"/>
              <a:t> зробили усе можливе. Рука залишилася, але після операції стала на шість сантиметрів </a:t>
            </a:r>
            <a:r>
              <a:rPr lang="uk-UA" sz="2400" dirty="0" err="1" smtClean="0"/>
              <a:t>корот-шою</a:t>
            </a:r>
            <a:r>
              <a:rPr lang="uk-UA" sz="2400" dirty="0" smtClean="0"/>
              <a:t>. Важким було й поранення в груди, але вчитель все одно повернувся до школи.</a:t>
            </a:r>
          </a:p>
          <a:p>
            <a:endParaRPr lang="uk-UA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5695950"/>
            <a:ext cx="2928938" cy="1162050"/>
          </a:xfrm>
        </p:spPr>
        <p:txBody>
          <a:bodyPr/>
          <a:lstStyle/>
          <a:p>
            <a:pPr>
              <a:defRPr/>
            </a:pP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Після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закінчення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Полтавського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педагогічного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інституту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Василь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Сухомлинський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35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років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працював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вчителем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дирек-тором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b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школи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uk-UA" sz="2400" b="0" dirty="0">
              <a:latin typeface="+mn-lt"/>
            </a:endParaRPr>
          </a:p>
        </p:txBody>
      </p:sp>
      <p:pic>
        <p:nvPicPr>
          <p:cNvPr id="336898" name="Содержимое 4" descr="sukhomlynsky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500063"/>
            <a:ext cx="2678113" cy="3214687"/>
          </a:xfrm>
        </p:spPr>
      </p:pic>
      <p:sp>
        <p:nvSpPr>
          <p:cNvPr id="336899" name="Текст 3"/>
          <p:cNvSpPr>
            <a:spLocks noGrp="1"/>
          </p:cNvSpPr>
          <p:nvPr>
            <p:ph type="body" sz="half" idx="2"/>
          </p:nvPr>
        </p:nvSpPr>
        <p:spPr>
          <a:xfrm>
            <a:off x="4714875" y="0"/>
            <a:ext cx="4429125" cy="5691188"/>
          </a:xfrm>
        </p:spPr>
        <p:txBody>
          <a:bodyPr/>
          <a:lstStyle/>
          <a:p>
            <a:r>
              <a:rPr lang="ru-RU" sz="2400" dirty="0" smtClean="0"/>
              <a:t>Про </a:t>
            </a:r>
            <a:r>
              <a:rPr lang="ru-RU" sz="2400" dirty="0" err="1" smtClean="0"/>
              <a:t>нього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розповідають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багато</a:t>
            </a:r>
            <a:r>
              <a:rPr lang="ru-RU" sz="2400" dirty="0" smtClean="0"/>
              <a:t> </a:t>
            </a:r>
            <a:r>
              <a:rPr lang="ru-RU" sz="2400" dirty="0" err="1" smtClean="0"/>
              <a:t>незвичайних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випадків</a:t>
            </a:r>
            <a:r>
              <a:rPr lang="ru-RU" sz="2400" dirty="0" smtClean="0"/>
              <a:t>. Одного разу, за два </a:t>
            </a:r>
            <a:r>
              <a:rPr lang="ru-RU" sz="2400" dirty="0" err="1" smtClean="0"/>
              <a:t>тижні</a:t>
            </a:r>
            <a:r>
              <a:rPr lang="ru-RU" sz="2400" dirty="0" smtClean="0"/>
              <a:t> до початку </a:t>
            </a:r>
            <a:r>
              <a:rPr lang="ru-RU" sz="2400" dirty="0" err="1" smtClean="0"/>
              <a:t>навчального</a:t>
            </a:r>
            <a:r>
              <a:rPr lang="ru-RU" sz="2400" dirty="0" smtClean="0"/>
              <a:t> року, </a:t>
            </a:r>
            <a:r>
              <a:rPr lang="ru-RU" sz="2400" dirty="0" err="1" smtClean="0"/>
              <a:t>він</a:t>
            </a:r>
            <a:r>
              <a:rPr lang="ru-RU" sz="2400" dirty="0" smtClean="0"/>
              <a:t> </a:t>
            </a:r>
            <a:r>
              <a:rPr lang="ru-RU" sz="2400" dirty="0" err="1" smtClean="0"/>
              <a:t>захотів</a:t>
            </a:r>
            <a:r>
              <a:rPr lang="ru-RU" sz="2400" dirty="0" smtClean="0"/>
              <a:t> </a:t>
            </a:r>
            <a:r>
              <a:rPr lang="ru-RU" sz="2400" dirty="0" err="1" smtClean="0"/>
              <a:t>познайомитися</a:t>
            </a:r>
            <a:r>
              <a:rPr lang="ru-RU" sz="2400" dirty="0" smtClean="0"/>
              <a:t> </a:t>
            </a:r>
            <a:r>
              <a:rPr lang="ru-RU" sz="2400" dirty="0" err="1" smtClean="0"/>
              <a:t>зі</a:t>
            </a:r>
            <a:r>
              <a:rPr lang="ru-RU" sz="2400" dirty="0" smtClean="0"/>
              <a:t> </a:t>
            </a:r>
            <a:r>
              <a:rPr lang="ru-RU" sz="2400" dirty="0" err="1" smtClean="0"/>
              <a:t>своїм</a:t>
            </a:r>
            <a:r>
              <a:rPr lang="ru-RU" sz="2400" dirty="0" smtClean="0"/>
              <a:t> 6 </a:t>
            </a:r>
            <a:r>
              <a:rPr lang="ru-RU" sz="2400" dirty="0" err="1" smtClean="0"/>
              <a:t>класом</a:t>
            </a:r>
            <a:r>
              <a:rPr lang="ru-RU" sz="2400" dirty="0" smtClean="0"/>
              <a:t>. </a:t>
            </a:r>
            <a:r>
              <a:rPr lang="ru-RU" sz="2400" dirty="0" err="1" smtClean="0"/>
              <a:t>Пройшовся</a:t>
            </a:r>
            <a:r>
              <a:rPr lang="ru-RU" sz="2400" dirty="0" smtClean="0"/>
              <a:t> по </a:t>
            </a:r>
            <a:r>
              <a:rPr lang="ru-RU" sz="2400" dirty="0" err="1" smtClean="0"/>
              <a:t>домівках</a:t>
            </a:r>
            <a:r>
              <a:rPr lang="ru-RU" sz="2400" dirty="0" smtClean="0"/>
              <a:t>, але </a:t>
            </a:r>
            <a:r>
              <a:rPr lang="ru-RU" sz="2400" dirty="0" err="1" smtClean="0"/>
              <a:t>нікого</a:t>
            </a:r>
            <a:r>
              <a:rPr lang="ru-RU" sz="2400" dirty="0" smtClean="0"/>
              <a:t> не застав. </a:t>
            </a:r>
            <a:r>
              <a:rPr lang="ru-RU" sz="2400" dirty="0" err="1" smtClean="0"/>
              <a:t>Матері</a:t>
            </a:r>
            <a:r>
              <a:rPr lang="ru-RU" sz="2400" dirty="0" smtClean="0"/>
              <a:t> </a:t>
            </a:r>
            <a:r>
              <a:rPr lang="ru-RU" sz="2400" dirty="0" err="1" smtClean="0"/>
              <a:t>знизували</a:t>
            </a:r>
            <a:r>
              <a:rPr lang="ru-RU" sz="2400" dirty="0" smtClean="0"/>
              <a:t> </a:t>
            </a:r>
            <a:r>
              <a:rPr lang="ru-RU" sz="2400" dirty="0" err="1" smtClean="0"/>
              <a:t>плечима</a:t>
            </a:r>
            <a:r>
              <a:rPr lang="ru-RU" sz="2400" dirty="0" smtClean="0"/>
              <a:t>, </a:t>
            </a:r>
            <a:r>
              <a:rPr lang="ru-RU" sz="2400" dirty="0" err="1" smtClean="0"/>
              <a:t>мовляв</a:t>
            </a:r>
            <a:r>
              <a:rPr lang="ru-RU" sz="2400" dirty="0" smtClean="0"/>
              <a:t>, </a:t>
            </a:r>
            <a:r>
              <a:rPr lang="ru-RU" sz="2400" dirty="0" err="1" smtClean="0"/>
              <a:t>хто</a:t>
            </a:r>
            <a:r>
              <a:rPr lang="ru-RU" sz="2400" dirty="0" smtClean="0"/>
              <a:t>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знає</a:t>
            </a:r>
            <a:r>
              <a:rPr lang="ru-RU" sz="2400" dirty="0" smtClean="0"/>
              <a:t>, де </a:t>
            </a:r>
            <a:r>
              <a:rPr lang="ru-RU" sz="2400" dirty="0" err="1" smtClean="0"/>
              <a:t>носяться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їхні</a:t>
            </a:r>
            <a:r>
              <a:rPr lang="ru-RU" sz="2400" dirty="0" smtClean="0"/>
              <a:t> чада. </a:t>
            </a:r>
            <a:r>
              <a:rPr lang="ru-RU" sz="2400" dirty="0" err="1" smtClean="0"/>
              <a:t>Можливо</a:t>
            </a:r>
            <a:r>
              <a:rPr lang="ru-RU" sz="2400" dirty="0" smtClean="0"/>
              <a:t>, </a:t>
            </a:r>
            <a:r>
              <a:rPr lang="ru-RU" sz="2400" dirty="0" err="1" smtClean="0"/>
              <a:t>біля</a:t>
            </a:r>
            <a:r>
              <a:rPr lang="ru-RU" sz="2400" dirty="0" smtClean="0"/>
              <a:t> </a:t>
            </a:r>
            <a:r>
              <a:rPr lang="ru-RU" sz="2400" dirty="0" err="1" smtClean="0"/>
              <a:t>річки</a:t>
            </a:r>
            <a:r>
              <a:rPr lang="ru-RU" sz="2400" dirty="0" smtClean="0"/>
              <a:t> за се-лом? Василь </a:t>
            </a:r>
            <a:r>
              <a:rPr lang="ru-RU" sz="2400" dirty="0" err="1" smtClean="0"/>
              <a:t>Сухомлинський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пішов</a:t>
            </a:r>
            <a:r>
              <a:rPr lang="ru-RU" sz="2400" dirty="0" smtClean="0"/>
              <a:t> </a:t>
            </a:r>
            <a:r>
              <a:rPr lang="ru-RU" sz="2400" dirty="0" err="1" smtClean="0"/>
              <a:t>туди</a:t>
            </a:r>
            <a:r>
              <a:rPr lang="ru-RU" sz="2400" dirty="0" smtClean="0"/>
              <a:t> – так і є. Ватага </a:t>
            </a:r>
            <a:r>
              <a:rPr lang="ru-RU" sz="2400" dirty="0" err="1" smtClean="0"/>
              <a:t>хлопців</a:t>
            </a:r>
            <a:r>
              <a:rPr lang="ru-RU" sz="2400" dirty="0" smtClean="0"/>
              <a:t> </a:t>
            </a:r>
            <a:r>
              <a:rPr lang="ru-RU" sz="2400" dirty="0" err="1" smtClean="0"/>
              <a:t>бавилася</a:t>
            </a:r>
            <a:r>
              <a:rPr lang="ru-RU" sz="2400" dirty="0" smtClean="0"/>
              <a:t> “у </a:t>
            </a:r>
            <a:r>
              <a:rPr lang="ru-RU" sz="2400" dirty="0" err="1" smtClean="0"/>
              <a:t>війну</a:t>
            </a:r>
            <a:r>
              <a:rPr lang="ru-RU" sz="2400" dirty="0" smtClean="0"/>
              <a:t>”. </a:t>
            </a:r>
            <a:r>
              <a:rPr lang="ru-RU" sz="2400" dirty="0" err="1" smtClean="0"/>
              <a:t>Молодий</a:t>
            </a:r>
            <a:r>
              <a:rPr lang="ru-RU" sz="2400" dirty="0" smtClean="0"/>
              <a:t> </a:t>
            </a:r>
            <a:r>
              <a:rPr lang="ru-RU" sz="2400" dirty="0" err="1" smtClean="0"/>
              <a:t>вчитель</a:t>
            </a:r>
            <a:r>
              <a:rPr lang="ru-RU" sz="2400" dirty="0" smtClean="0"/>
              <a:t> </a:t>
            </a:r>
            <a:r>
              <a:rPr lang="ru-RU" sz="2400" dirty="0" err="1" smtClean="0"/>
              <a:t>одразу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приєднався</a:t>
            </a:r>
            <a:r>
              <a:rPr lang="ru-RU" sz="2400" dirty="0" smtClean="0"/>
              <a:t> до них. А коли уже </a:t>
            </a:r>
            <a:r>
              <a:rPr lang="ru-RU" sz="2400" dirty="0" err="1" smtClean="0"/>
              <a:t>всі</a:t>
            </a:r>
            <a:r>
              <a:rPr lang="ru-RU" sz="2400" dirty="0" smtClean="0"/>
              <a:t> </a:t>
            </a:r>
            <a:r>
              <a:rPr lang="ru-RU" sz="2400" dirty="0" err="1" smtClean="0"/>
              <a:t>втомилися</a:t>
            </a:r>
            <a:r>
              <a:rPr lang="ru-RU" sz="2400" dirty="0" smtClean="0"/>
              <a:t>, </a:t>
            </a:r>
            <a:r>
              <a:rPr lang="ru-RU" sz="2400" dirty="0" err="1" smtClean="0"/>
              <a:t>почалося</a:t>
            </a:r>
            <a:r>
              <a:rPr lang="ru-RU" sz="2400" dirty="0" smtClean="0"/>
              <a:t> </a:t>
            </a:r>
            <a:r>
              <a:rPr lang="ru-RU" sz="2400" dirty="0" err="1" smtClean="0"/>
              <a:t>спілкування</a:t>
            </a:r>
            <a:r>
              <a:rPr lang="ru-RU" sz="2400" dirty="0" smtClean="0"/>
              <a:t>. </a:t>
            </a:r>
            <a:endParaRPr lang="uk-UA" sz="2400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1" name="Заголовок 1"/>
          <p:cNvSpPr>
            <a:spLocks noGrp="1"/>
          </p:cNvSpPr>
          <p:nvPr>
            <p:ph type="title"/>
          </p:nvPr>
        </p:nvSpPr>
        <p:spPr>
          <a:xfrm>
            <a:off x="5429250" y="4714875"/>
            <a:ext cx="3008313" cy="1162050"/>
          </a:xfrm>
        </p:spPr>
        <p:txBody>
          <a:bodyPr/>
          <a:lstStyle/>
          <a:p>
            <a:r>
              <a:rPr lang="uk-UA" b="0" smtClean="0"/>
              <a:t>Портрет Василя Сухомлинського, що знаходиться в музеї Павлиської школи</a:t>
            </a:r>
          </a:p>
        </p:txBody>
      </p:sp>
      <p:pic>
        <p:nvPicPr>
          <p:cNvPr id="337922" name="Содержимое 7" descr="ВС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286375" y="642938"/>
            <a:ext cx="3419475" cy="3829050"/>
          </a:xfrm>
        </p:spPr>
      </p:pic>
      <p:sp>
        <p:nvSpPr>
          <p:cNvPr id="337923" name="Текст 3"/>
          <p:cNvSpPr>
            <a:spLocks noGrp="1"/>
          </p:cNvSpPr>
          <p:nvPr>
            <p:ph type="body" sz="half" idx="2"/>
          </p:nvPr>
        </p:nvSpPr>
        <p:spPr>
          <a:xfrm>
            <a:off x="1571625" y="428625"/>
            <a:ext cx="3286125" cy="5697538"/>
          </a:xfrm>
        </p:spPr>
        <p:txBody>
          <a:bodyPr/>
          <a:lstStyle/>
          <a:p>
            <a:r>
              <a:rPr lang="uk-UA" sz="2400" dirty="0" smtClean="0"/>
              <a:t>32 роки Василь Сухомлинський вів педагогічний щоденник, у якому записував свої спостереження за поведінкою учнів. А потім ці розповіді виливалися на папір і ставали книгами. Для молодших школярів він написав майже 1500 художніх мініатюр-казок, оповідань, легенд, притч, новел. 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38946" name="Содержимое 4" descr="коник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0" y="285750"/>
            <a:ext cx="4025900" cy="5853113"/>
          </a:xfrm>
        </p:spPr>
      </p:pic>
      <p:sp>
        <p:nvSpPr>
          <p:cNvPr id="33894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38948" name="Рисунок 5" descr="ВСК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3429000"/>
            <a:ext cx="2428875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949" name="Рисунок 6" descr="113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0"/>
            <a:ext cx="2417763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969" name="Содержимое 4" descr="675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4625" y="0"/>
            <a:ext cx="5259388" cy="6858000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993" name="Содержимое 4" descr="ВОС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86338" y="1285875"/>
            <a:ext cx="4157662" cy="4318000"/>
          </a:xfrm>
        </p:spPr>
      </p:pic>
      <p:sp>
        <p:nvSpPr>
          <p:cNvPr id="340994" name="Текст 3"/>
          <p:cNvSpPr>
            <a:spLocks noGrp="1"/>
          </p:cNvSpPr>
          <p:nvPr>
            <p:ph type="body" sz="half" idx="2"/>
          </p:nvPr>
        </p:nvSpPr>
        <p:spPr>
          <a:xfrm>
            <a:off x="1500188" y="357188"/>
            <a:ext cx="3571875" cy="4691062"/>
          </a:xfrm>
        </p:spPr>
        <p:txBody>
          <a:bodyPr/>
          <a:lstStyle/>
          <a:p>
            <a:r>
              <a:rPr lang="ru-RU" sz="2400" dirty="0" smtClean="0"/>
              <a:t>Уже </a:t>
            </a:r>
            <a:r>
              <a:rPr lang="ru-RU" sz="2400" dirty="0" err="1" smtClean="0"/>
              <a:t>перебуваючи</a:t>
            </a:r>
            <a:r>
              <a:rPr lang="ru-RU" sz="2400" dirty="0" smtClean="0"/>
              <a:t> у </a:t>
            </a:r>
            <a:r>
              <a:rPr lang="ru-RU" sz="2400" dirty="0" err="1" smtClean="0"/>
              <a:t>лікарні</a:t>
            </a:r>
            <a:r>
              <a:rPr lang="ru-RU" sz="2400" dirty="0" smtClean="0"/>
              <a:t>, </a:t>
            </a:r>
            <a:r>
              <a:rPr lang="ru-RU" sz="2400" dirty="0" err="1" smtClean="0"/>
              <a:t>важкохворий</a:t>
            </a:r>
            <a:r>
              <a:rPr lang="ru-RU" sz="2400" dirty="0" smtClean="0"/>
              <a:t>, Василь </a:t>
            </a:r>
            <a:r>
              <a:rPr lang="ru-RU" sz="2400" dirty="0" err="1" smtClean="0"/>
              <a:t>Сухомлинський</a:t>
            </a:r>
            <a:r>
              <a:rPr lang="ru-RU" sz="2400" dirty="0" smtClean="0"/>
              <a:t> не переставав </a:t>
            </a:r>
            <a:r>
              <a:rPr lang="ru-RU" sz="2400" dirty="0" err="1" smtClean="0"/>
              <a:t>думати</a:t>
            </a:r>
            <a:r>
              <a:rPr lang="ru-RU" sz="2400" dirty="0" smtClean="0"/>
              <a:t> про школу. Коли </a:t>
            </a:r>
            <a:r>
              <a:rPr lang="ru-RU" sz="2400" dirty="0" err="1" smtClean="0"/>
              <a:t>діти</a:t>
            </a:r>
            <a:r>
              <a:rPr lang="ru-RU" sz="2400" dirty="0" smtClean="0"/>
              <a:t> з </a:t>
            </a:r>
            <a:r>
              <a:rPr lang="ru-RU" sz="2400" dirty="0" err="1" smtClean="0"/>
              <a:t>квітами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прийшли</a:t>
            </a:r>
            <a:r>
              <a:rPr lang="ru-RU" sz="2400" dirty="0" smtClean="0"/>
              <a:t> до </a:t>
            </a:r>
            <a:r>
              <a:rPr lang="ru-RU" sz="2400" dirty="0" err="1" smtClean="0"/>
              <a:t>нього</a:t>
            </a:r>
            <a:r>
              <a:rPr lang="ru-RU" sz="2400" dirty="0" smtClean="0"/>
              <a:t> в палату, </a:t>
            </a:r>
            <a:r>
              <a:rPr lang="ru-RU" sz="2400" dirty="0" err="1" smtClean="0"/>
              <a:t>він</a:t>
            </a:r>
            <a:r>
              <a:rPr lang="ru-RU" sz="2400" dirty="0" smtClean="0"/>
              <a:t> </a:t>
            </a:r>
            <a:r>
              <a:rPr lang="ru-RU" sz="2400" dirty="0" err="1" smtClean="0"/>
              <a:t>під-вівся</a:t>
            </a:r>
            <a:r>
              <a:rPr lang="ru-RU" sz="2400" dirty="0" smtClean="0"/>
              <a:t> на руки, </a:t>
            </a:r>
            <a:r>
              <a:rPr lang="ru-RU" sz="2400" dirty="0" err="1" smtClean="0"/>
              <a:t>поглянув</a:t>
            </a:r>
            <a:r>
              <a:rPr lang="ru-RU" sz="2400" dirty="0" smtClean="0"/>
              <a:t> у </a:t>
            </a:r>
            <a:r>
              <a:rPr lang="ru-RU" sz="2400" dirty="0" err="1" smtClean="0"/>
              <a:t>вікно</a:t>
            </a:r>
            <a:r>
              <a:rPr lang="ru-RU" sz="2400" dirty="0" smtClean="0"/>
              <a:t>, </a:t>
            </a:r>
            <a:r>
              <a:rPr lang="ru-RU" sz="2400" dirty="0" err="1" smtClean="0"/>
              <a:t>промовив</a:t>
            </a:r>
            <a:r>
              <a:rPr lang="ru-RU" sz="2400" dirty="0" smtClean="0"/>
              <a:t>: “</a:t>
            </a:r>
            <a:r>
              <a:rPr lang="ru-RU" sz="2400" dirty="0" err="1" smtClean="0"/>
              <a:t>Діти</a:t>
            </a:r>
            <a:r>
              <a:rPr lang="ru-RU" sz="2400" dirty="0" smtClean="0"/>
              <a:t> </a:t>
            </a:r>
            <a:r>
              <a:rPr lang="ru-RU" sz="2400" dirty="0" err="1" smtClean="0"/>
              <a:t>йдуть</a:t>
            </a:r>
            <a:r>
              <a:rPr lang="ru-RU" sz="2400" dirty="0" smtClean="0"/>
              <a:t> до </a:t>
            </a:r>
            <a:r>
              <a:rPr lang="ru-RU" sz="2400" dirty="0" err="1" smtClean="0"/>
              <a:t>школи</a:t>
            </a:r>
            <a:r>
              <a:rPr lang="ru-RU" sz="2400" dirty="0" smtClean="0"/>
              <a:t>, а я </a:t>
            </a:r>
            <a:r>
              <a:rPr lang="ru-RU" sz="2400" dirty="0" err="1" smtClean="0"/>
              <a:t>йду</a:t>
            </a:r>
            <a:r>
              <a:rPr lang="ru-RU" sz="2400" dirty="0" smtClean="0"/>
              <a:t> </a:t>
            </a:r>
            <a:r>
              <a:rPr lang="ru-RU" sz="2400" dirty="0" err="1" smtClean="0"/>
              <a:t>із</a:t>
            </a:r>
            <a:r>
              <a:rPr lang="ru-RU" sz="2400" dirty="0" smtClean="0"/>
              <a:t> </a:t>
            </a:r>
            <a:r>
              <a:rPr lang="ru-RU" sz="2400" dirty="0" err="1" smtClean="0"/>
              <a:t>життя</a:t>
            </a:r>
            <a:r>
              <a:rPr lang="ru-RU" sz="2400" dirty="0" smtClean="0"/>
              <a:t>…” Помер </a:t>
            </a:r>
            <a:r>
              <a:rPr lang="ru-RU" sz="2400" dirty="0" err="1" smtClean="0"/>
              <a:t>Ва-силь</a:t>
            </a:r>
            <a:r>
              <a:rPr lang="ru-RU" sz="2400" dirty="0" smtClean="0"/>
              <a:t> </a:t>
            </a:r>
            <a:r>
              <a:rPr lang="ru-RU" sz="2400" dirty="0" err="1" smtClean="0"/>
              <a:t>Сухомлинський</a:t>
            </a:r>
            <a:r>
              <a:rPr lang="ru-RU" sz="2400" dirty="0" smtClean="0"/>
              <a:t> 2 </a:t>
            </a:r>
            <a:r>
              <a:rPr lang="ru-RU" sz="2400" dirty="0" err="1" smtClean="0"/>
              <a:t>вересня</a:t>
            </a:r>
            <a:r>
              <a:rPr lang="ru-RU" sz="2400" dirty="0" smtClean="0"/>
              <a:t> 1970 року. </a:t>
            </a:r>
            <a:r>
              <a:rPr lang="ru-RU" sz="2400" dirty="0" err="1" smtClean="0"/>
              <a:t>Похований</a:t>
            </a:r>
            <a:r>
              <a:rPr lang="ru-RU" sz="2400" dirty="0" smtClean="0"/>
              <a:t> на </a:t>
            </a:r>
            <a:r>
              <a:rPr lang="ru-RU" sz="2400" dirty="0" err="1" smtClean="0"/>
              <a:t>кладо-вищі</a:t>
            </a:r>
            <a:r>
              <a:rPr lang="ru-RU" sz="2400" dirty="0" smtClean="0"/>
              <a:t> </a:t>
            </a:r>
            <a:r>
              <a:rPr lang="ru-RU" sz="2400" dirty="0" err="1" smtClean="0"/>
              <a:t>всього</a:t>
            </a:r>
            <a:r>
              <a:rPr lang="ru-RU" sz="2400" dirty="0" smtClean="0"/>
              <a:t> за 300 </a:t>
            </a:r>
            <a:r>
              <a:rPr lang="ru-RU" sz="2400" dirty="0" err="1" smtClean="0"/>
              <a:t>метрів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школи</a:t>
            </a:r>
            <a:r>
              <a:rPr lang="ru-RU" sz="2400" dirty="0" smtClean="0"/>
              <a:t>, </a:t>
            </a:r>
            <a:r>
              <a:rPr lang="ru-RU" sz="2400" dirty="0" err="1" smtClean="0"/>
              <a:t>якій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віддав</a:t>
            </a:r>
            <a:r>
              <a:rPr lang="ru-RU" sz="2400" dirty="0" smtClean="0"/>
              <a:t> усе </a:t>
            </a:r>
            <a:r>
              <a:rPr lang="ru-RU" sz="2400" dirty="0" err="1" smtClean="0"/>
              <a:t>своє</a:t>
            </a:r>
            <a:r>
              <a:rPr lang="ru-RU" sz="2400" dirty="0" smtClean="0"/>
              <a:t> </a:t>
            </a:r>
            <a:r>
              <a:rPr lang="ru-RU" sz="2400" dirty="0" err="1" smtClean="0"/>
              <a:t>життя</a:t>
            </a:r>
            <a:r>
              <a:rPr lang="ru-RU" sz="2400" dirty="0" smtClean="0"/>
              <a:t>. </a:t>
            </a:r>
            <a:endParaRPr lang="uk-UA" sz="2400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ees">
  <a:themeElements>
    <a:clrScheme name="vees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ve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ees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ees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ees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square bevel">
  <a:themeElements>
    <a:clrScheme name="square beve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quar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quar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colormaster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colormaster">
  <a:themeElements>
    <a:clrScheme name="2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colormaster">
  <a:themeElements>
    <a:clrScheme name="3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colormaster">
  <a:themeElements>
    <a:clrScheme name="4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colormaster">
  <a:themeElements>
    <a:clrScheme name="5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colormaster">
  <a:themeElements>
    <a:clrScheme name="6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colormaster">
  <a:themeElements>
    <a:clrScheme name="7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colormaster">
  <a:themeElements>
    <a:clrScheme name="8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_square bevel">
  <a:themeElements>
    <a:clrScheme name="square bevel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quar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quar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quar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quar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1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7_colormaster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8_colormaster">
  <a:themeElements>
    <a:clrScheme name="2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9_colormaster">
  <a:themeElements>
    <a:clrScheme name="3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0_colormaster">
  <a:themeElements>
    <a:clrScheme name="4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1_colormaster">
  <a:themeElements>
    <a:clrScheme name="5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2_colormaster">
  <a:themeElements>
    <a:clrScheme name="6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3_colormaster">
  <a:themeElements>
    <a:clrScheme name="7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4_colormaster">
  <a:themeElements>
    <a:clrScheme name="8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8">
      <a:dk1>
        <a:srgbClr val="000000"/>
      </a:dk1>
      <a:lt1>
        <a:srgbClr val="64F0BE"/>
      </a:lt1>
      <a:dk2>
        <a:srgbClr val="1C1C1C"/>
      </a:dk2>
      <a:lt2>
        <a:srgbClr val="4D4D4D"/>
      </a:lt2>
      <a:accent1>
        <a:srgbClr val="008000"/>
      </a:accent1>
      <a:accent2>
        <a:srgbClr val="00FFFF"/>
      </a:accent2>
      <a:accent3>
        <a:srgbClr val="B8F6DB"/>
      </a:accent3>
      <a:accent4>
        <a:srgbClr val="000000"/>
      </a:accent4>
      <a:accent5>
        <a:srgbClr val="AAC0AA"/>
      </a:accent5>
      <a:accent6>
        <a:srgbClr val="00E7E7"/>
      </a:accent6>
      <a:hlink>
        <a:srgbClr val="3366FF"/>
      </a:hlink>
      <a:folHlink>
        <a:srgbClr val="FFCC66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081</Template>
  <TotalTime>155</TotalTime>
  <Words>481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27</vt:i4>
      </vt:variant>
      <vt:variant>
        <vt:lpstr>Заголовки слайдов</vt:lpstr>
      </vt:variant>
      <vt:variant>
        <vt:i4>9</vt:i4>
      </vt:variant>
    </vt:vector>
  </HeadingPairs>
  <TitlesOfParts>
    <vt:vector size="36" baseType="lpstr">
      <vt:lpstr>vees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square bevel</vt:lpstr>
      <vt:lpstr>9_colormaster</vt:lpstr>
      <vt:lpstr>10_colormaster</vt:lpstr>
      <vt:lpstr>11_colormaster</vt:lpstr>
      <vt:lpstr>12_colormaster</vt:lpstr>
      <vt:lpstr>13_colormaster</vt:lpstr>
      <vt:lpstr>14_colormaster</vt:lpstr>
      <vt:lpstr>15_colormaster</vt:lpstr>
      <vt:lpstr>16_colormaster</vt:lpstr>
      <vt:lpstr>1_square bevel</vt:lpstr>
      <vt:lpstr>17_colormaster</vt:lpstr>
      <vt:lpstr>18_colormaster</vt:lpstr>
      <vt:lpstr>19_colormaster</vt:lpstr>
      <vt:lpstr>20_colormaster</vt:lpstr>
      <vt:lpstr>21_colormaster</vt:lpstr>
      <vt:lpstr>22_colormaster</vt:lpstr>
      <vt:lpstr>23_colormaster</vt:lpstr>
      <vt:lpstr>24_colormaster</vt:lpstr>
      <vt:lpstr>ВАСИЛЬ ОЛЕКСАНДРОВИЧ СУХОМЛИНСЬКИЙ</vt:lpstr>
      <vt:lpstr>Презентация PowerPoint</vt:lpstr>
      <vt:lpstr>Презентация PowerPoint</vt:lpstr>
      <vt:lpstr>Презентация PowerPoint</vt:lpstr>
      <vt:lpstr>Після закінчення Полтавського педагогічного інституту Василь Сухомлинський   35 років працював вчителем і дирек-тором школи.</vt:lpstr>
      <vt:lpstr>Портрет Василя Сухомлинського, що знаходиться в музеї Павлиської школи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ВАСИЛЬ ОЛЕКСАНДРОВИЧ СУХОМЛИНСЬКИЙ</dc:title>
  <dc:creator>Admin</dc:creator>
  <cp:lastModifiedBy>User</cp:lastModifiedBy>
  <cp:revision>18</cp:revision>
  <dcterms:created xsi:type="dcterms:W3CDTF">2009-12-11T18:20:34Z</dcterms:created>
  <dcterms:modified xsi:type="dcterms:W3CDTF">2014-03-11T22:18:58Z</dcterms:modified>
</cp:coreProperties>
</file>