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306" r:id="rId5"/>
    <p:sldId id="305" r:id="rId6"/>
    <p:sldId id="264" r:id="rId7"/>
    <p:sldId id="265" r:id="rId8"/>
    <p:sldId id="263" r:id="rId9"/>
    <p:sldId id="262" r:id="rId10"/>
    <p:sldId id="268" r:id="rId11"/>
    <p:sldId id="266" r:id="rId12"/>
    <p:sldId id="267" r:id="rId13"/>
    <p:sldId id="269" r:id="rId14"/>
    <p:sldId id="287" r:id="rId15"/>
    <p:sldId id="289" r:id="rId16"/>
    <p:sldId id="291" r:id="rId17"/>
    <p:sldId id="293" r:id="rId18"/>
    <p:sldId id="271" r:id="rId19"/>
    <p:sldId id="295" r:id="rId20"/>
    <p:sldId id="270" r:id="rId21"/>
    <p:sldId id="272" r:id="rId22"/>
    <p:sldId id="297" r:id="rId23"/>
    <p:sldId id="273" r:id="rId24"/>
    <p:sldId id="299" r:id="rId25"/>
    <p:sldId id="274" r:id="rId26"/>
    <p:sldId id="301" r:id="rId27"/>
    <p:sldId id="275" r:id="rId28"/>
    <p:sldId id="303" r:id="rId29"/>
    <p:sldId id="278" r:id="rId30"/>
    <p:sldId id="279" r:id="rId31"/>
    <p:sldId id="308" r:id="rId32"/>
    <p:sldId id="280" r:id="rId33"/>
    <p:sldId id="283" r:id="rId34"/>
  </p:sldIdLst>
  <p:sldSz cx="9144000" cy="6858000" type="screen4x3"/>
  <p:notesSz cx="6858000" cy="9144000"/>
  <p:custDataLst>
    <p:tags r:id="rId3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E1C"/>
    <a:srgbClr val="00421E"/>
    <a:srgbClr val="163A04"/>
    <a:srgbClr val="75D4E7"/>
    <a:srgbClr val="794EC6"/>
    <a:srgbClr val="1F67BF"/>
    <a:srgbClr val="E7F070"/>
    <a:srgbClr val="FA6A66"/>
    <a:srgbClr val="99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72" autoAdjust="0"/>
    <p:restoredTop sz="90514" autoAdjust="0"/>
  </p:normalViewPr>
  <p:slideViewPr>
    <p:cSldViewPr>
      <p:cViewPr>
        <p:scale>
          <a:sx n="66" d="100"/>
          <a:sy n="66" d="100"/>
        </p:scale>
        <p:origin x="-1464" y="-2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11ED324-67AB-48FC-9060-1908FCB51670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4157486-8098-4769-A656-1749A0C4F919}">
      <dgm:prSet phldrT="[Текст]"/>
      <dgm:spPr>
        <a:solidFill>
          <a:schemeClr val="accent4"/>
        </a:solidFill>
      </dgm:spPr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510021D7-CF20-4825-89B4-95F3F049A5A4}" type="parTrans" cxnId="{EF67B6E2-F8B7-4453-8599-4168C5A36BA4}">
      <dgm:prSet/>
      <dgm:spPr/>
      <dgm:t>
        <a:bodyPr/>
        <a:lstStyle/>
        <a:p>
          <a:endParaRPr lang="ru-RU"/>
        </a:p>
      </dgm:t>
    </dgm:pt>
    <dgm:pt modelId="{917EC557-F57A-4455-9587-27256E7F05FE}" type="sibTrans" cxnId="{EF67B6E2-F8B7-4453-8599-4168C5A36BA4}">
      <dgm:prSet/>
      <dgm:spPr/>
      <dgm:t>
        <a:bodyPr/>
        <a:lstStyle/>
        <a:p>
          <a:endParaRPr lang="ru-RU"/>
        </a:p>
      </dgm:t>
    </dgm:pt>
    <dgm:pt modelId="{5EFA4480-A706-4D3C-8842-3FB80B89D839}">
      <dgm:prSet phldrT="[Текст]"/>
      <dgm:spPr>
        <a:solidFill>
          <a:srgbClr val="00B0F0"/>
        </a:solidFill>
      </dgm:spPr>
      <dgm:t>
        <a:bodyPr/>
        <a:lstStyle/>
        <a:p>
          <a:endParaRPr lang="ru-RU" dirty="0"/>
        </a:p>
      </dgm:t>
    </dgm:pt>
    <dgm:pt modelId="{3F5ECC56-E8B7-4D95-A058-0B405C8CE45A}" type="parTrans" cxnId="{AB499F98-C3C9-4316-AAA5-2DC8663EA986}">
      <dgm:prSet/>
      <dgm:spPr/>
      <dgm:t>
        <a:bodyPr/>
        <a:lstStyle/>
        <a:p>
          <a:endParaRPr lang="ru-RU"/>
        </a:p>
      </dgm:t>
    </dgm:pt>
    <dgm:pt modelId="{69384E04-5826-462F-9BDC-AFEF78D32E2B}" type="sibTrans" cxnId="{AB499F98-C3C9-4316-AAA5-2DC8663EA986}">
      <dgm:prSet/>
      <dgm:spPr/>
      <dgm:t>
        <a:bodyPr/>
        <a:lstStyle/>
        <a:p>
          <a:endParaRPr lang="ru-RU"/>
        </a:p>
      </dgm:t>
    </dgm:pt>
    <dgm:pt modelId="{254FBA37-BE6A-4D0F-BD32-7FA979C7448C}">
      <dgm:prSet phldrT="[Текст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uk-UA" dirty="0" smtClean="0"/>
            <a:t>                            </a:t>
          </a:r>
          <a:endParaRPr lang="ru-RU" dirty="0"/>
        </a:p>
      </dgm:t>
    </dgm:pt>
    <dgm:pt modelId="{5A8D04B4-D606-47A1-8C00-9DE6112E7B7E}" type="sibTrans" cxnId="{75C9FEB9-C2D0-4A64-8E38-B0B7E57A6AC6}">
      <dgm:prSet/>
      <dgm:spPr/>
      <dgm:t>
        <a:bodyPr/>
        <a:lstStyle/>
        <a:p>
          <a:endParaRPr lang="ru-RU"/>
        </a:p>
      </dgm:t>
    </dgm:pt>
    <dgm:pt modelId="{878FD32B-19FB-483B-AFD1-80F45861682A}" type="parTrans" cxnId="{75C9FEB9-C2D0-4A64-8E38-B0B7E57A6AC6}">
      <dgm:prSet/>
      <dgm:spPr/>
      <dgm:t>
        <a:bodyPr/>
        <a:lstStyle/>
        <a:p>
          <a:endParaRPr lang="ru-RU"/>
        </a:p>
      </dgm:t>
    </dgm:pt>
    <dgm:pt modelId="{AB121445-C839-4A9D-8E29-498E02D48FB8}" type="pres">
      <dgm:prSet presAssocID="{B11ED324-67AB-48FC-9060-1908FCB5167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53567D4B-DF7E-4438-A000-DC98D23C5420}" type="pres">
      <dgm:prSet presAssocID="{B11ED324-67AB-48FC-9060-1908FCB51670}" presName="Name1" presStyleCnt="0"/>
      <dgm:spPr/>
    </dgm:pt>
    <dgm:pt modelId="{2C93F713-5706-4816-B9CE-0DA4C01538FF}" type="pres">
      <dgm:prSet presAssocID="{B11ED324-67AB-48FC-9060-1908FCB51670}" presName="cycle" presStyleCnt="0"/>
      <dgm:spPr/>
    </dgm:pt>
    <dgm:pt modelId="{C537B29F-7749-44DB-9798-A51E7D8590C1}" type="pres">
      <dgm:prSet presAssocID="{B11ED324-67AB-48FC-9060-1908FCB51670}" presName="srcNode" presStyleLbl="node1" presStyleIdx="0" presStyleCnt="3"/>
      <dgm:spPr/>
    </dgm:pt>
    <dgm:pt modelId="{A5D42AE7-C579-480C-8903-D268D119418F}" type="pres">
      <dgm:prSet presAssocID="{B11ED324-67AB-48FC-9060-1908FCB51670}" presName="conn" presStyleLbl="parChTrans1D2" presStyleIdx="0" presStyleCnt="1"/>
      <dgm:spPr/>
      <dgm:t>
        <a:bodyPr/>
        <a:lstStyle/>
        <a:p>
          <a:endParaRPr lang="ru-RU"/>
        </a:p>
      </dgm:t>
    </dgm:pt>
    <dgm:pt modelId="{B383B4E0-6363-444B-8E55-026A8B8EDCCA}" type="pres">
      <dgm:prSet presAssocID="{B11ED324-67AB-48FC-9060-1908FCB51670}" presName="extraNode" presStyleLbl="node1" presStyleIdx="0" presStyleCnt="3"/>
      <dgm:spPr/>
    </dgm:pt>
    <dgm:pt modelId="{E383F473-EFAB-4071-BE99-1A49F1DFF8DC}" type="pres">
      <dgm:prSet presAssocID="{B11ED324-67AB-48FC-9060-1908FCB51670}" presName="dstNode" presStyleLbl="node1" presStyleIdx="0" presStyleCnt="3"/>
      <dgm:spPr/>
    </dgm:pt>
    <dgm:pt modelId="{4ECEE4EF-5F4A-49D3-8C83-8E286A5E7C86}" type="pres">
      <dgm:prSet presAssocID="{E4157486-8098-4769-A656-1749A0C4F919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D88FAF-D08C-4BDD-9428-AEEAC36862FA}" type="pres">
      <dgm:prSet presAssocID="{E4157486-8098-4769-A656-1749A0C4F919}" presName="accent_1" presStyleCnt="0"/>
      <dgm:spPr/>
    </dgm:pt>
    <dgm:pt modelId="{11227794-8ED8-4E34-9438-DBE17B3974F4}" type="pres">
      <dgm:prSet presAssocID="{E4157486-8098-4769-A656-1749A0C4F919}" presName="accentRepeatNode" presStyleLbl="solidFgAcc1" presStyleIdx="0" presStyleCnt="3"/>
      <dgm:spPr>
        <a:solidFill>
          <a:schemeClr val="accent4">
            <a:lumMod val="75000"/>
          </a:schemeClr>
        </a:solidFill>
        <a:ln>
          <a:solidFill>
            <a:schemeClr val="accent2">
              <a:lumMod val="60000"/>
              <a:lumOff val="40000"/>
            </a:schemeClr>
          </a:solidFill>
        </a:ln>
      </dgm:spPr>
      <dgm:t>
        <a:bodyPr/>
        <a:lstStyle/>
        <a:p>
          <a:endParaRPr lang="ru-RU"/>
        </a:p>
      </dgm:t>
    </dgm:pt>
    <dgm:pt modelId="{2D906543-4581-43B6-8030-BD526455650E}" type="pres">
      <dgm:prSet presAssocID="{5EFA4480-A706-4D3C-8842-3FB80B89D839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3D8872-62F8-4E78-93BC-FC35CD91F987}" type="pres">
      <dgm:prSet presAssocID="{5EFA4480-A706-4D3C-8842-3FB80B89D839}" presName="accent_2" presStyleCnt="0"/>
      <dgm:spPr/>
    </dgm:pt>
    <dgm:pt modelId="{B449A407-BE24-4788-AFE3-547D0501AF76}" type="pres">
      <dgm:prSet presAssocID="{5EFA4480-A706-4D3C-8842-3FB80B89D839}" presName="accentRepeatNode" presStyleLbl="solidFgAcc1" presStyleIdx="1" presStyleCnt="3"/>
      <dgm:spPr>
        <a:solidFill>
          <a:srgbClr val="00B0F0"/>
        </a:solidFill>
        <a:ln>
          <a:solidFill>
            <a:schemeClr val="accent4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B18A4D2F-7A64-44E5-9C15-20C4234E231A}" type="pres">
      <dgm:prSet presAssocID="{254FBA37-BE6A-4D0F-BD32-7FA979C7448C}" presName="text_3" presStyleLbl="node1" presStyleIdx="2" presStyleCnt="3" custLinFactNeighborX="401" custLinFactNeighborY="31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754D04-C90F-4613-9FFC-288B16794AA2}" type="pres">
      <dgm:prSet presAssocID="{254FBA37-BE6A-4D0F-BD32-7FA979C7448C}" presName="accent_3" presStyleCnt="0"/>
      <dgm:spPr/>
    </dgm:pt>
    <dgm:pt modelId="{7CA68814-012B-4267-96AD-C8EE4744A239}" type="pres">
      <dgm:prSet presAssocID="{254FBA37-BE6A-4D0F-BD32-7FA979C7448C}" presName="accentRepeatNode" presStyleLbl="solidFgAcc1" presStyleIdx="2" presStyleCnt="3"/>
      <dgm:spPr>
        <a:solidFill>
          <a:schemeClr val="accent3">
            <a:lumMod val="75000"/>
          </a:schemeClr>
        </a:solidFill>
        <a:ln>
          <a:solidFill>
            <a:srgbClr val="00B0F0"/>
          </a:solidFill>
        </a:ln>
      </dgm:spPr>
      <dgm:t>
        <a:bodyPr/>
        <a:lstStyle/>
        <a:p>
          <a:endParaRPr lang="ru-RU"/>
        </a:p>
      </dgm:t>
    </dgm:pt>
  </dgm:ptLst>
  <dgm:cxnLst>
    <dgm:cxn modelId="{AB499F98-C3C9-4316-AAA5-2DC8663EA986}" srcId="{B11ED324-67AB-48FC-9060-1908FCB51670}" destId="{5EFA4480-A706-4D3C-8842-3FB80B89D839}" srcOrd="1" destOrd="0" parTransId="{3F5ECC56-E8B7-4D95-A058-0B405C8CE45A}" sibTransId="{69384E04-5826-462F-9BDC-AFEF78D32E2B}"/>
    <dgm:cxn modelId="{0B2251D5-B83D-4F64-A354-5BB9CD04B20A}" type="presOf" srcId="{B11ED324-67AB-48FC-9060-1908FCB51670}" destId="{AB121445-C839-4A9D-8E29-498E02D48FB8}" srcOrd="0" destOrd="0" presId="urn:microsoft.com/office/officeart/2008/layout/VerticalCurvedList"/>
    <dgm:cxn modelId="{955F8513-AE6F-497D-AF33-4F6982138F62}" type="presOf" srcId="{254FBA37-BE6A-4D0F-BD32-7FA979C7448C}" destId="{B18A4D2F-7A64-44E5-9C15-20C4234E231A}" srcOrd="0" destOrd="0" presId="urn:microsoft.com/office/officeart/2008/layout/VerticalCurvedList"/>
    <dgm:cxn modelId="{75C9FEB9-C2D0-4A64-8E38-B0B7E57A6AC6}" srcId="{B11ED324-67AB-48FC-9060-1908FCB51670}" destId="{254FBA37-BE6A-4D0F-BD32-7FA979C7448C}" srcOrd="2" destOrd="0" parTransId="{878FD32B-19FB-483B-AFD1-80F45861682A}" sibTransId="{5A8D04B4-D606-47A1-8C00-9DE6112E7B7E}"/>
    <dgm:cxn modelId="{DDA42C0E-4812-48E2-B908-41549E1E4492}" type="presOf" srcId="{5EFA4480-A706-4D3C-8842-3FB80B89D839}" destId="{2D906543-4581-43B6-8030-BD526455650E}" srcOrd="0" destOrd="0" presId="urn:microsoft.com/office/officeart/2008/layout/VerticalCurvedList"/>
    <dgm:cxn modelId="{D9CD33EA-0C1B-4A4A-B79F-45AC95D46920}" type="presOf" srcId="{917EC557-F57A-4455-9587-27256E7F05FE}" destId="{A5D42AE7-C579-480C-8903-D268D119418F}" srcOrd="0" destOrd="0" presId="urn:microsoft.com/office/officeart/2008/layout/VerticalCurvedList"/>
    <dgm:cxn modelId="{EF67B6E2-F8B7-4453-8599-4168C5A36BA4}" srcId="{B11ED324-67AB-48FC-9060-1908FCB51670}" destId="{E4157486-8098-4769-A656-1749A0C4F919}" srcOrd="0" destOrd="0" parTransId="{510021D7-CF20-4825-89B4-95F3F049A5A4}" sibTransId="{917EC557-F57A-4455-9587-27256E7F05FE}"/>
    <dgm:cxn modelId="{A99A9E13-F5CF-401C-ADA4-F1351C1CBDAF}" type="presOf" srcId="{E4157486-8098-4769-A656-1749A0C4F919}" destId="{4ECEE4EF-5F4A-49D3-8C83-8E286A5E7C86}" srcOrd="0" destOrd="0" presId="urn:microsoft.com/office/officeart/2008/layout/VerticalCurvedList"/>
    <dgm:cxn modelId="{ABE67CFF-6D98-4FAE-B22D-F8CB2CFA9904}" type="presParOf" srcId="{AB121445-C839-4A9D-8E29-498E02D48FB8}" destId="{53567D4B-DF7E-4438-A000-DC98D23C5420}" srcOrd="0" destOrd="0" presId="urn:microsoft.com/office/officeart/2008/layout/VerticalCurvedList"/>
    <dgm:cxn modelId="{E665A3A7-F561-4078-A056-D3782EFF845B}" type="presParOf" srcId="{53567D4B-DF7E-4438-A000-DC98D23C5420}" destId="{2C93F713-5706-4816-B9CE-0DA4C01538FF}" srcOrd="0" destOrd="0" presId="urn:microsoft.com/office/officeart/2008/layout/VerticalCurvedList"/>
    <dgm:cxn modelId="{1953FF28-CDDA-4FD6-AA12-089D33746488}" type="presParOf" srcId="{2C93F713-5706-4816-B9CE-0DA4C01538FF}" destId="{C537B29F-7749-44DB-9798-A51E7D8590C1}" srcOrd="0" destOrd="0" presId="urn:microsoft.com/office/officeart/2008/layout/VerticalCurvedList"/>
    <dgm:cxn modelId="{A6BC2425-D53C-4047-A394-6BA5DBF5A9BD}" type="presParOf" srcId="{2C93F713-5706-4816-B9CE-0DA4C01538FF}" destId="{A5D42AE7-C579-480C-8903-D268D119418F}" srcOrd="1" destOrd="0" presId="urn:microsoft.com/office/officeart/2008/layout/VerticalCurvedList"/>
    <dgm:cxn modelId="{95FD091B-AC23-4E0E-86B5-D154397C02EF}" type="presParOf" srcId="{2C93F713-5706-4816-B9CE-0DA4C01538FF}" destId="{B383B4E0-6363-444B-8E55-026A8B8EDCCA}" srcOrd="2" destOrd="0" presId="urn:microsoft.com/office/officeart/2008/layout/VerticalCurvedList"/>
    <dgm:cxn modelId="{2E4075A1-1B4F-482A-BEB8-7AB07DCFF15E}" type="presParOf" srcId="{2C93F713-5706-4816-B9CE-0DA4C01538FF}" destId="{E383F473-EFAB-4071-BE99-1A49F1DFF8DC}" srcOrd="3" destOrd="0" presId="urn:microsoft.com/office/officeart/2008/layout/VerticalCurvedList"/>
    <dgm:cxn modelId="{F5EF591C-2946-4D05-9C9C-994133C4FC33}" type="presParOf" srcId="{53567D4B-DF7E-4438-A000-DC98D23C5420}" destId="{4ECEE4EF-5F4A-49D3-8C83-8E286A5E7C86}" srcOrd="1" destOrd="0" presId="urn:microsoft.com/office/officeart/2008/layout/VerticalCurvedList"/>
    <dgm:cxn modelId="{839B1DEA-A872-493F-971F-33D7579E3723}" type="presParOf" srcId="{53567D4B-DF7E-4438-A000-DC98D23C5420}" destId="{11D88FAF-D08C-4BDD-9428-AEEAC36862FA}" srcOrd="2" destOrd="0" presId="urn:microsoft.com/office/officeart/2008/layout/VerticalCurvedList"/>
    <dgm:cxn modelId="{D8414353-D6CA-4B52-84D9-85A8FA772009}" type="presParOf" srcId="{11D88FAF-D08C-4BDD-9428-AEEAC36862FA}" destId="{11227794-8ED8-4E34-9438-DBE17B3974F4}" srcOrd="0" destOrd="0" presId="urn:microsoft.com/office/officeart/2008/layout/VerticalCurvedList"/>
    <dgm:cxn modelId="{022A7E2E-EF6E-4CF9-890F-82F3C9B98BA4}" type="presParOf" srcId="{53567D4B-DF7E-4438-A000-DC98D23C5420}" destId="{2D906543-4581-43B6-8030-BD526455650E}" srcOrd="3" destOrd="0" presId="urn:microsoft.com/office/officeart/2008/layout/VerticalCurvedList"/>
    <dgm:cxn modelId="{48A4B970-FD83-4FAE-835E-730F726B0698}" type="presParOf" srcId="{53567D4B-DF7E-4438-A000-DC98D23C5420}" destId="{853D8872-62F8-4E78-93BC-FC35CD91F987}" srcOrd="4" destOrd="0" presId="urn:microsoft.com/office/officeart/2008/layout/VerticalCurvedList"/>
    <dgm:cxn modelId="{32417438-CD35-4C7E-B5D5-CBB411691FCE}" type="presParOf" srcId="{853D8872-62F8-4E78-93BC-FC35CD91F987}" destId="{B449A407-BE24-4788-AFE3-547D0501AF76}" srcOrd="0" destOrd="0" presId="urn:microsoft.com/office/officeart/2008/layout/VerticalCurvedList"/>
    <dgm:cxn modelId="{F0DDE9B8-3D3E-47A1-A70B-28E2F49854C6}" type="presParOf" srcId="{53567D4B-DF7E-4438-A000-DC98D23C5420}" destId="{B18A4D2F-7A64-44E5-9C15-20C4234E231A}" srcOrd="5" destOrd="0" presId="urn:microsoft.com/office/officeart/2008/layout/VerticalCurvedList"/>
    <dgm:cxn modelId="{8FA30202-6E14-4F42-96C0-782C856703B2}" type="presParOf" srcId="{53567D4B-DF7E-4438-A000-DC98D23C5420}" destId="{88754D04-C90F-4613-9FFC-288B16794AA2}" srcOrd="6" destOrd="0" presId="urn:microsoft.com/office/officeart/2008/layout/VerticalCurvedList"/>
    <dgm:cxn modelId="{555DD156-1957-46ED-89A0-63D7ADE09EE5}" type="presParOf" srcId="{88754D04-C90F-4613-9FFC-288B16794AA2}" destId="{7CA68814-012B-4267-96AD-C8EE4744A239}" srcOrd="0" destOrd="0" presId="urn:microsoft.com/office/officeart/2008/layout/VerticalCurvedList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9BEC170D-8DF3-44C3-A73F-42F6B6CAC4FD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C02DAA4-0790-401A-A6EC-67F28DB36259}">
      <dgm:prSet phldrT="[Текст]"/>
      <dgm:spPr>
        <a:solidFill>
          <a:srgbClr val="FFC000">
            <a:alpha val="40000"/>
          </a:srgbClr>
        </a:solidFill>
      </dgm:spPr>
      <dgm:t>
        <a:bodyPr/>
        <a:lstStyle/>
        <a:p>
          <a:r>
            <a:rPr lang="uk-UA" b="1" dirty="0" smtClean="0">
              <a:solidFill>
                <a:srgbClr val="00421E"/>
              </a:solidFill>
            </a:rPr>
            <a:t>Зосереджувати увагу на успіхах і перемогах</a:t>
          </a:r>
          <a:endParaRPr lang="ru-RU" b="1" dirty="0">
            <a:solidFill>
              <a:srgbClr val="00421E"/>
            </a:solidFill>
          </a:endParaRPr>
        </a:p>
      </dgm:t>
    </dgm:pt>
    <dgm:pt modelId="{8DFF4830-9E92-40DB-80AA-068AFD0728AA}" type="parTrans" cxnId="{D084A6C1-54F8-4E2F-8913-62BB62251E34}">
      <dgm:prSet/>
      <dgm:spPr/>
      <dgm:t>
        <a:bodyPr/>
        <a:lstStyle/>
        <a:p>
          <a:endParaRPr lang="ru-RU"/>
        </a:p>
      </dgm:t>
    </dgm:pt>
    <dgm:pt modelId="{8DC579EB-1141-4687-B75D-3451750606DB}" type="sibTrans" cxnId="{D084A6C1-54F8-4E2F-8913-62BB62251E34}">
      <dgm:prSet/>
      <dgm:spPr/>
      <dgm:t>
        <a:bodyPr/>
        <a:lstStyle/>
        <a:p>
          <a:endParaRPr lang="ru-RU"/>
        </a:p>
      </dgm:t>
    </dgm:pt>
    <dgm:pt modelId="{1FC0073A-D491-42E7-81A9-09347C80846F}">
      <dgm:prSet phldrT="[Текст]"/>
      <dgm:spPr>
        <a:solidFill>
          <a:srgbClr val="FFC000">
            <a:alpha val="39000"/>
          </a:srgbClr>
        </a:solidFill>
      </dgm:spPr>
      <dgm:t>
        <a:bodyPr/>
        <a:lstStyle/>
        <a:p>
          <a:r>
            <a:rPr lang="uk-UA" b="1" dirty="0" smtClean="0">
              <a:solidFill>
                <a:srgbClr val="163A04"/>
              </a:solidFill>
            </a:rPr>
            <a:t>Створювати доброзичливу взаємодію вчителя і учня</a:t>
          </a:r>
          <a:endParaRPr lang="ru-RU" b="1" dirty="0">
            <a:solidFill>
              <a:srgbClr val="163A04"/>
            </a:solidFill>
          </a:endParaRPr>
        </a:p>
      </dgm:t>
    </dgm:pt>
    <dgm:pt modelId="{5376EB36-397A-47D2-9E36-DAB1DDC541BD}" type="parTrans" cxnId="{F5C75FC3-AA14-4391-9DAD-55020BC05DDA}">
      <dgm:prSet/>
      <dgm:spPr/>
      <dgm:t>
        <a:bodyPr/>
        <a:lstStyle/>
        <a:p>
          <a:endParaRPr lang="ru-RU"/>
        </a:p>
      </dgm:t>
    </dgm:pt>
    <dgm:pt modelId="{94D3E708-8C59-4286-B654-BDAC18FC7927}" type="sibTrans" cxnId="{F5C75FC3-AA14-4391-9DAD-55020BC05DDA}">
      <dgm:prSet/>
      <dgm:spPr/>
      <dgm:t>
        <a:bodyPr/>
        <a:lstStyle/>
        <a:p>
          <a:endParaRPr lang="ru-RU"/>
        </a:p>
      </dgm:t>
    </dgm:pt>
    <dgm:pt modelId="{12A29042-F623-48BD-8451-7DDA9BEEBADB}">
      <dgm:prSet phldrT="[Текст]"/>
      <dgm:spPr>
        <a:solidFill>
          <a:srgbClr val="FFC000">
            <a:alpha val="39000"/>
          </a:srgbClr>
        </a:solidFill>
      </dgm:spPr>
      <dgm:t>
        <a:bodyPr/>
        <a:lstStyle/>
        <a:p>
          <a:r>
            <a:rPr lang="uk-UA" b="1" dirty="0" smtClean="0">
              <a:solidFill>
                <a:srgbClr val="003E1C"/>
              </a:solidFill>
            </a:rPr>
            <a:t>Не </a:t>
          </a:r>
          <a:r>
            <a:rPr lang="uk-UA" b="1" dirty="0" err="1" smtClean="0">
              <a:solidFill>
                <a:srgbClr val="003E1C"/>
              </a:solidFill>
            </a:rPr>
            <a:t>нав</a:t>
          </a:r>
          <a:r>
            <a:rPr lang="en-US" b="1" dirty="0" smtClean="0">
              <a:solidFill>
                <a:srgbClr val="003E1C"/>
              </a:solidFill>
            </a:rPr>
            <a:t>’</a:t>
          </a:r>
          <a:r>
            <a:rPr lang="uk-UA" b="1" dirty="0" err="1" smtClean="0">
              <a:solidFill>
                <a:srgbClr val="003E1C"/>
              </a:solidFill>
            </a:rPr>
            <a:t>язувати</a:t>
          </a:r>
          <a:r>
            <a:rPr lang="uk-UA" b="1" dirty="0" smtClean="0">
              <a:solidFill>
                <a:srgbClr val="003E1C"/>
              </a:solidFill>
            </a:rPr>
            <a:t> своїх ідей, а прислухатися до учнів</a:t>
          </a:r>
          <a:endParaRPr lang="ru-RU" b="1" dirty="0">
            <a:solidFill>
              <a:srgbClr val="003E1C"/>
            </a:solidFill>
          </a:endParaRPr>
        </a:p>
      </dgm:t>
    </dgm:pt>
    <dgm:pt modelId="{DFB2D992-E176-4DE0-AF98-0104C9C8AE3C}" type="parTrans" cxnId="{661EF2D4-6C01-4724-8A6C-52D5A715CCE4}">
      <dgm:prSet/>
      <dgm:spPr/>
      <dgm:t>
        <a:bodyPr/>
        <a:lstStyle/>
        <a:p>
          <a:endParaRPr lang="ru-RU"/>
        </a:p>
      </dgm:t>
    </dgm:pt>
    <dgm:pt modelId="{DC3E3A20-4D4A-4FE5-90F0-BC6100D72F0F}" type="sibTrans" cxnId="{661EF2D4-6C01-4724-8A6C-52D5A715CCE4}">
      <dgm:prSet/>
      <dgm:spPr/>
      <dgm:t>
        <a:bodyPr/>
        <a:lstStyle/>
        <a:p>
          <a:endParaRPr lang="ru-RU"/>
        </a:p>
      </dgm:t>
    </dgm:pt>
    <dgm:pt modelId="{92D7931B-CC44-4394-BBA5-DFE9EB57385E}">
      <dgm:prSet phldrT="[Текст]"/>
      <dgm:spPr>
        <a:solidFill>
          <a:srgbClr val="FFC000">
            <a:alpha val="39000"/>
          </a:srgbClr>
        </a:solidFill>
      </dgm:spPr>
      <dgm:t>
        <a:bodyPr/>
        <a:lstStyle/>
        <a:p>
          <a:r>
            <a:rPr lang="uk-UA" b="1" dirty="0" smtClean="0">
              <a:solidFill>
                <a:srgbClr val="00421E"/>
              </a:solidFill>
            </a:rPr>
            <a:t>Планувати уроки за схемою: «менше вчителя – більше учня»</a:t>
          </a:r>
          <a:endParaRPr lang="ru-RU" b="1" dirty="0">
            <a:solidFill>
              <a:srgbClr val="00421E"/>
            </a:solidFill>
          </a:endParaRPr>
        </a:p>
      </dgm:t>
    </dgm:pt>
    <dgm:pt modelId="{F9559A64-D149-4C16-B4EA-EFAEF687102D}" type="parTrans" cxnId="{3801BAB5-E37C-49FF-AE82-6251A9974D91}">
      <dgm:prSet/>
      <dgm:spPr/>
      <dgm:t>
        <a:bodyPr/>
        <a:lstStyle/>
        <a:p>
          <a:endParaRPr lang="ru-RU"/>
        </a:p>
      </dgm:t>
    </dgm:pt>
    <dgm:pt modelId="{B774D3B7-2346-4C73-8F9C-031CD8413D79}" type="sibTrans" cxnId="{3801BAB5-E37C-49FF-AE82-6251A9974D91}">
      <dgm:prSet/>
      <dgm:spPr/>
      <dgm:t>
        <a:bodyPr/>
        <a:lstStyle/>
        <a:p>
          <a:endParaRPr lang="ru-RU"/>
        </a:p>
      </dgm:t>
    </dgm:pt>
    <dgm:pt modelId="{9D2FDDF9-D191-42D6-8B47-0F9F728E1C54}">
      <dgm:prSet phldrT="[Текст]"/>
      <dgm:spPr>
        <a:solidFill>
          <a:srgbClr val="FFC000">
            <a:alpha val="40000"/>
          </a:srgbClr>
        </a:solidFill>
      </dgm:spPr>
      <dgm:t>
        <a:bodyPr/>
        <a:lstStyle/>
        <a:p>
          <a:r>
            <a:rPr lang="uk-UA" b="1" dirty="0" smtClean="0">
              <a:solidFill>
                <a:srgbClr val="003E1C"/>
              </a:solidFill>
            </a:rPr>
            <a:t>Відкидати поняття «не хочу», «не вмію», «не зможу»</a:t>
          </a:r>
          <a:endParaRPr lang="ru-RU" b="1" dirty="0">
            <a:solidFill>
              <a:srgbClr val="003E1C"/>
            </a:solidFill>
          </a:endParaRPr>
        </a:p>
      </dgm:t>
    </dgm:pt>
    <dgm:pt modelId="{BE440D92-44CD-4256-BD17-F83F5F450A06}" type="parTrans" cxnId="{BAE9847E-A9CF-44A9-AB86-F3694DD52436}">
      <dgm:prSet/>
      <dgm:spPr/>
      <dgm:t>
        <a:bodyPr/>
        <a:lstStyle/>
        <a:p>
          <a:endParaRPr lang="ru-RU"/>
        </a:p>
      </dgm:t>
    </dgm:pt>
    <dgm:pt modelId="{5F5BEE4E-1334-473E-980F-523185681644}" type="sibTrans" cxnId="{BAE9847E-A9CF-44A9-AB86-F3694DD52436}">
      <dgm:prSet/>
      <dgm:spPr/>
      <dgm:t>
        <a:bodyPr/>
        <a:lstStyle/>
        <a:p>
          <a:endParaRPr lang="ru-RU"/>
        </a:p>
      </dgm:t>
    </dgm:pt>
    <dgm:pt modelId="{53D6DF12-600F-4302-966E-0E09601ED2EB}" type="pres">
      <dgm:prSet presAssocID="{9BEC170D-8DF3-44C3-A73F-42F6B6CAC4F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E5A5C56-C3B4-4A0A-A3F5-045AC101FEC4}" type="pres">
      <dgm:prSet presAssocID="{9C02DAA4-0790-401A-A6EC-67F28DB36259}" presName="node" presStyleLbl="node1" presStyleIdx="0" presStyleCnt="5" custLinFactNeighborX="402" custLinFactNeighborY="8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234556-1428-4B8C-B673-CAD500621090}" type="pres">
      <dgm:prSet presAssocID="{8DC579EB-1141-4687-B75D-3451750606DB}" presName="sibTrans" presStyleCnt="0"/>
      <dgm:spPr/>
    </dgm:pt>
    <dgm:pt modelId="{AC2A8AEF-52DD-4705-8B29-2A356A95A3BD}" type="pres">
      <dgm:prSet presAssocID="{1FC0073A-D491-42E7-81A9-09347C80846F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8F85AC-4E89-483C-B207-82EBF2E74713}" type="pres">
      <dgm:prSet presAssocID="{94D3E708-8C59-4286-B654-BDAC18FC7927}" presName="sibTrans" presStyleCnt="0"/>
      <dgm:spPr/>
    </dgm:pt>
    <dgm:pt modelId="{B6954309-108E-43AA-98B5-B53CB21C2538}" type="pres">
      <dgm:prSet presAssocID="{12A29042-F623-48BD-8451-7DDA9BEEBADB}" presName="node" presStyleLbl="node1" presStyleIdx="2" presStyleCnt="5" custLinFactNeighborX="1599" custLinFactNeighborY="8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27617F-0555-4C59-A0E7-CAC74FD8ED9A}" type="pres">
      <dgm:prSet presAssocID="{DC3E3A20-4D4A-4FE5-90F0-BC6100D72F0F}" presName="sibTrans" presStyleCnt="0"/>
      <dgm:spPr/>
    </dgm:pt>
    <dgm:pt modelId="{449BE135-98CA-4D15-BF5E-137A6866D0F8}" type="pres">
      <dgm:prSet presAssocID="{92D7931B-CC44-4394-BBA5-DFE9EB57385E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1DFAD2-DE32-4297-B73B-C1E87ADE62A6}" type="pres">
      <dgm:prSet presAssocID="{B774D3B7-2346-4C73-8F9C-031CD8413D79}" presName="sibTrans" presStyleCnt="0"/>
      <dgm:spPr/>
    </dgm:pt>
    <dgm:pt modelId="{B185E6B2-5E44-45C3-9A6D-0F3C3DECB909}" type="pres">
      <dgm:prSet presAssocID="{9D2FDDF9-D191-42D6-8B47-0F9F728E1C54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F8AA9BC-0A4C-46BF-A267-83B0441936ED}" type="presOf" srcId="{9D2FDDF9-D191-42D6-8B47-0F9F728E1C54}" destId="{B185E6B2-5E44-45C3-9A6D-0F3C3DECB909}" srcOrd="0" destOrd="0" presId="urn:microsoft.com/office/officeart/2005/8/layout/default"/>
    <dgm:cxn modelId="{D084A6C1-54F8-4E2F-8913-62BB62251E34}" srcId="{9BEC170D-8DF3-44C3-A73F-42F6B6CAC4FD}" destId="{9C02DAA4-0790-401A-A6EC-67F28DB36259}" srcOrd="0" destOrd="0" parTransId="{8DFF4830-9E92-40DB-80AA-068AFD0728AA}" sibTransId="{8DC579EB-1141-4687-B75D-3451750606DB}"/>
    <dgm:cxn modelId="{E81225D1-9742-403A-A434-FFAF72D7A2A5}" type="presOf" srcId="{1FC0073A-D491-42E7-81A9-09347C80846F}" destId="{AC2A8AEF-52DD-4705-8B29-2A356A95A3BD}" srcOrd="0" destOrd="0" presId="urn:microsoft.com/office/officeart/2005/8/layout/default"/>
    <dgm:cxn modelId="{724FF383-7D6D-41B0-AF1A-2F341155B36B}" type="presOf" srcId="{92D7931B-CC44-4394-BBA5-DFE9EB57385E}" destId="{449BE135-98CA-4D15-BF5E-137A6866D0F8}" srcOrd="0" destOrd="0" presId="urn:microsoft.com/office/officeart/2005/8/layout/default"/>
    <dgm:cxn modelId="{AAD12443-A0B3-4D66-AD0E-1C5A08FDA779}" type="presOf" srcId="{9BEC170D-8DF3-44C3-A73F-42F6B6CAC4FD}" destId="{53D6DF12-600F-4302-966E-0E09601ED2EB}" srcOrd="0" destOrd="0" presId="urn:microsoft.com/office/officeart/2005/8/layout/default"/>
    <dgm:cxn modelId="{36D6365E-BC44-4FCF-8839-58B412AB5DA5}" type="presOf" srcId="{12A29042-F623-48BD-8451-7DDA9BEEBADB}" destId="{B6954309-108E-43AA-98B5-B53CB21C2538}" srcOrd="0" destOrd="0" presId="urn:microsoft.com/office/officeart/2005/8/layout/default"/>
    <dgm:cxn modelId="{3801BAB5-E37C-49FF-AE82-6251A9974D91}" srcId="{9BEC170D-8DF3-44C3-A73F-42F6B6CAC4FD}" destId="{92D7931B-CC44-4394-BBA5-DFE9EB57385E}" srcOrd="3" destOrd="0" parTransId="{F9559A64-D149-4C16-B4EA-EFAEF687102D}" sibTransId="{B774D3B7-2346-4C73-8F9C-031CD8413D79}"/>
    <dgm:cxn modelId="{BAE9847E-A9CF-44A9-AB86-F3694DD52436}" srcId="{9BEC170D-8DF3-44C3-A73F-42F6B6CAC4FD}" destId="{9D2FDDF9-D191-42D6-8B47-0F9F728E1C54}" srcOrd="4" destOrd="0" parTransId="{BE440D92-44CD-4256-BD17-F83F5F450A06}" sibTransId="{5F5BEE4E-1334-473E-980F-523185681644}"/>
    <dgm:cxn modelId="{49AFAF6C-BB2E-4C70-BFCD-E956C31D8540}" type="presOf" srcId="{9C02DAA4-0790-401A-A6EC-67F28DB36259}" destId="{6E5A5C56-C3B4-4A0A-A3F5-045AC101FEC4}" srcOrd="0" destOrd="0" presId="urn:microsoft.com/office/officeart/2005/8/layout/default"/>
    <dgm:cxn modelId="{661EF2D4-6C01-4724-8A6C-52D5A715CCE4}" srcId="{9BEC170D-8DF3-44C3-A73F-42F6B6CAC4FD}" destId="{12A29042-F623-48BD-8451-7DDA9BEEBADB}" srcOrd="2" destOrd="0" parTransId="{DFB2D992-E176-4DE0-AF98-0104C9C8AE3C}" sibTransId="{DC3E3A20-4D4A-4FE5-90F0-BC6100D72F0F}"/>
    <dgm:cxn modelId="{F5C75FC3-AA14-4391-9DAD-55020BC05DDA}" srcId="{9BEC170D-8DF3-44C3-A73F-42F6B6CAC4FD}" destId="{1FC0073A-D491-42E7-81A9-09347C80846F}" srcOrd="1" destOrd="0" parTransId="{5376EB36-397A-47D2-9E36-DAB1DDC541BD}" sibTransId="{94D3E708-8C59-4286-B654-BDAC18FC7927}"/>
    <dgm:cxn modelId="{D171702E-EF7C-432C-8267-CBD7EE63DB34}" type="presParOf" srcId="{53D6DF12-600F-4302-966E-0E09601ED2EB}" destId="{6E5A5C56-C3B4-4A0A-A3F5-045AC101FEC4}" srcOrd="0" destOrd="0" presId="urn:microsoft.com/office/officeart/2005/8/layout/default"/>
    <dgm:cxn modelId="{F28A5B0A-B6A5-43A8-B15C-F73B50C4F313}" type="presParOf" srcId="{53D6DF12-600F-4302-966E-0E09601ED2EB}" destId="{00234556-1428-4B8C-B673-CAD500621090}" srcOrd="1" destOrd="0" presId="urn:microsoft.com/office/officeart/2005/8/layout/default"/>
    <dgm:cxn modelId="{0C079107-2908-40F7-AA02-DBCC60121C62}" type="presParOf" srcId="{53D6DF12-600F-4302-966E-0E09601ED2EB}" destId="{AC2A8AEF-52DD-4705-8B29-2A356A95A3BD}" srcOrd="2" destOrd="0" presId="urn:microsoft.com/office/officeart/2005/8/layout/default"/>
    <dgm:cxn modelId="{40CC89E9-5100-47AF-9D51-AD4304C3FEE0}" type="presParOf" srcId="{53D6DF12-600F-4302-966E-0E09601ED2EB}" destId="{EB8F85AC-4E89-483C-B207-82EBF2E74713}" srcOrd="3" destOrd="0" presId="urn:microsoft.com/office/officeart/2005/8/layout/default"/>
    <dgm:cxn modelId="{C7302181-5CAF-435C-AAC7-B64858945971}" type="presParOf" srcId="{53D6DF12-600F-4302-966E-0E09601ED2EB}" destId="{B6954309-108E-43AA-98B5-B53CB21C2538}" srcOrd="4" destOrd="0" presId="urn:microsoft.com/office/officeart/2005/8/layout/default"/>
    <dgm:cxn modelId="{56200C29-A67A-4817-8C8D-64CBDE6B45F6}" type="presParOf" srcId="{53D6DF12-600F-4302-966E-0E09601ED2EB}" destId="{D227617F-0555-4C59-A0E7-CAC74FD8ED9A}" srcOrd="5" destOrd="0" presId="urn:microsoft.com/office/officeart/2005/8/layout/default"/>
    <dgm:cxn modelId="{DE517722-7219-4E26-8CA6-C0F04E16ACDC}" type="presParOf" srcId="{53D6DF12-600F-4302-966E-0E09601ED2EB}" destId="{449BE135-98CA-4D15-BF5E-137A6866D0F8}" srcOrd="6" destOrd="0" presId="urn:microsoft.com/office/officeart/2005/8/layout/default"/>
    <dgm:cxn modelId="{7F327855-E5B5-4DAF-9628-78F08074A8A7}" type="presParOf" srcId="{53D6DF12-600F-4302-966E-0E09601ED2EB}" destId="{061DFAD2-DE32-4297-B73B-C1E87ADE62A6}" srcOrd="7" destOrd="0" presId="urn:microsoft.com/office/officeart/2005/8/layout/default"/>
    <dgm:cxn modelId="{130D5FD3-5A0B-4327-8D21-D2C99AC622AF}" type="presParOf" srcId="{53D6DF12-600F-4302-966E-0E09601ED2EB}" destId="{B185E6B2-5E44-45C3-9A6D-0F3C3DECB909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DC8796C-9764-45CB-843F-6BF54A4A1B5C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8E771A-76FD-4D2E-A1C2-56C88DB1B848}">
      <dgm:prSet phldrT="[Текст]" custT="1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uk-UA" sz="1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поєднання розумового, морального, естетичного, художнього, трудового виховання</a:t>
          </a:r>
          <a:endParaRPr lang="ru-RU" sz="18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17CB330-A277-4106-AA70-99895AAE27BB}" type="parTrans" cxnId="{069ED7B5-4B9D-4EE1-8536-D7B19216582C}">
      <dgm:prSet/>
      <dgm:spPr/>
      <dgm:t>
        <a:bodyPr/>
        <a:lstStyle/>
        <a:p>
          <a:endParaRPr lang="ru-RU"/>
        </a:p>
      </dgm:t>
    </dgm:pt>
    <dgm:pt modelId="{762FE434-3F4B-4742-A282-7C5237CA0429}" type="sibTrans" cxnId="{069ED7B5-4B9D-4EE1-8536-D7B19216582C}">
      <dgm:prSet/>
      <dgm:spPr/>
      <dgm:t>
        <a:bodyPr/>
        <a:lstStyle/>
        <a:p>
          <a:endParaRPr lang="ru-RU"/>
        </a:p>
      </dgm:t>
    </dgm:pt>
    <dgm:pt modelId="{52AE7BC6-86F0-4593-9934-F7C3DBD8571D}">
      <dgm:prSet phldrT="[Текст]" custT="1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uk-UA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виховання вдумливого читача</a:t>
          </a:r>
          <a:endParaRPr lang="ru-RU" sz="24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1A5B7F4-F904-47F2-A569-89226D3F7491}" type="parTrans" cxnId="{D8972EF4-EE4C-4A7F-BF0F-56F9138A4539}">
      <dgm:prSet/>
      <dgm:spPr/>
      <dgm:t>
        <a:bodyPr/>
        <a:lstStyle/>
        <a:p>
          <a:endParaRPr lang="ru-RU"/>
        </a:p>
      </dgm:t>
    </dgm:pt>
    <dgm:pt modelId="{0BB4D62A-E379-4A1C-B171-B5641017BBCB}" type="sibTrans" cxnId="{D8972EF4-EE4C-4A7F-BF0F-56F9138A4539}">
      <dgm:prSet/>
      <dgm:spPr/>
      <dgm:t>
        <a:bodyPr/>
        <a:lstStyle/>
        <a:p>
          <a:endParaRPr lang="ru-RU"/>
        </a:p>
      </dgm:t>
    </dgm:pt>
    <dgm:pt modelId="{6D7BA8A9-70D9-4868-AD27-34292A35C6E9}">
      <dgm:prSet phldrT="[Текст]"/>
      <dgm:spPr/>
      <dgm:t>
        <a:bodyPr/>
        <a:lstStyle/>
        <a:p>
          <a:endParaRPr lang="ru-RU" dirty="0"/>
        </a:p>
      </dgm:t>
    </dgm:pt>
    <dgm:pt modelId="{51777928-A701-467A-9ACB-6ED89305DFDE}" type="parTrans" cxnId="{80E4BBDC-22A3-4751-B531-8CB38124799E}">
      <dgm:prSet/>
      <dgm:spPr/>
      <dgm:t>
        <a:bodyPr/>
        <a:lstStyle/>
        <a:p>
          <a:endParaRPr lang="ru-RU"/>
        </a:p>
      </dgm:t>
    </dgm:pt>
    <dgm:pt modelId="{9BD1660F-8283-4270-846E-D20743D9FFC8}" type="sibTrans" cxnId="{80E4BBDC-22A3-4751-B531-8CB38124799E}">
      <dgm:prSet/>
      <dgm:spPr/>
      <dgm:t>
        <a:bodyPr/>
        <a:lstStyle/>
        <a:p>
          <a:endParaRPr lang="ru-RU"/>
        </a:p>
      </dgm:t>
    </dgm:pt>
    <dgm:pt modelId="{825BB65D-14A8-48AB-BE24-6FFDE19D8495}">
      <dgm:prSet phldrT="[Текст]" custT="1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uk-UA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формування навички читання</a:t>
          </a:r>
          <a:endParaRPr lang="ru-RU" sz="28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EA723FE-07A5-4749-ACC7-B975A5C904DB}" type="parTrans" cxnId="{96B5FD26-79C0-4EE2-9206-1167C9D319A8}">
      <dgm:prSet/>
      <dgm:spPr/>
      <dgm:t>
        <a:bodyPr/>
        <a:lstStyle/>
        <a:p>
          <a:endParaRPr lang="ru-RU"/>
        </a:p>
      </dgm:t>
    </dgm:pt>
    <dgm:pt modelId="{C8EC336E-FA5F-439D-9335-B5A31FEDFCDE}" type="sibTrans" cxnId="{96B5FD26-79C0-4EE2-9206-1167C9D319A8}">
      <dgm:prSet/>
      <dgm:spPr/>
      <dgm:t>
        <a:bodyPr/>
        <a:lstStyle/>
        <a:p>
          <a:endParaRPr lang="ru-RU"/>
        </a:p>
      </dgm:t>
    </dgm:pt>
    <dgm:pt modelId="{434BE18F-C692-435B-BE20-20C479100264}">
      <dgm:prSet phldrT="[Текст]" custT="1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uk-UA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систематичне використовування вправ для розвитку мовного апарату дитини</a:t>
          </a:r>
          <a:endParaRPr lang="ru-RU" sz="20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2F16C69-5458-4123-941E-46EBA0BE5030}" type="parTrans" cxnId="{0A2FB642-49E7-483B-872A-4EE61F65538F}">
      <dgm:prSet/>
      <dgm:spPr/>
      <dgm:t>
        <a:bodyPr/>
        <a:lstStyle/>
        <a:p>
          <a:endParaRPr lang="ru-RU"/>
        </a:p>
      </dgm:t>
    </dgm:pt>
    <dgm:pt modelId="{4CBC3C46-4CF9-441D-9A75-D4F9BBAAA7B0}" type="sibTrans" cxnId="{0A2FB642-49E7-483B-872A-4EE61F65538F}">
      <dgm:prSet/>
      <dgm:spPr/>
      <dgm:t>
        <a:bodyPr/>
        <a:lstStyle/>
        <a:p>
          <a:endParaRPr lang="ru-RU"/>
        </a:p>
      </dgm:t>
    </dgm:pt>
    <dgm:pt modelId="{59254B82-4301-4DBA-9DD1-DBAAAA55C196}">
      <dgm:prSet phldrT="[Текст]"/>
      <dgm:spPr/>
      <dgm:t>
        <a:bodyPr/>
        <a:lstStyle/>
        <a:p>
          <a:endParaRPr lang="ru-RU" dirty="0"/>
        </a:p>
      </dgm:t>
    </dgm:pt>
    <dgm:pt modelId="{CA2EABB6-0E85-4DC0-AA13-FF182938DE6A}" type="sibTrans" cxnId="{1F45D002-E795-47C5-9F98-C47830E04E26}">
      <dgm:prSet/>
      <dgm:spPr/>
      <dgm:t>
        <a:bodyPr/>
        <a:lstStyle/>
        <a:p>
          <a:endParaRPr lang="ru-RU"/>
        </a:p>
      </dgm:t>
    </dgm:pt>
    <dgm:pt modelId="{C2491982-CADC-49CC-A7CB-11B541AA897D}" type="parTrans" cxnId="{1F45D002-E795-47C5-9F98-C47830E04E26}">
      <dgm:prSet/>
      <dgm:spPr/>
      <dgm:t>
        <a:bodyPr/>
        <a:lstStyle/>
        <a:p>
          <a:endParaRPr lang="ru-RU"/>
        </a:p>
      </dgm:t>
    </dgm:pt>
    <dgm:pt modelId="{ABF57626-D5E8-46ED-9065-92AA17B2012E}" type="pres">
      <dgm:prSet presAssocID="{CDC8796C-9764-45CB-843F-6BF54A4A1B5C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0F6A219-6E57-4CBC-A2F0-1893D205C8EB}" type="pres">
      <dgm:prSet presAssocID="{59254B82-4301-4DBA-9DD1-DBAAAA55C196}" presName="root" presStyleCnt="0"/>
      <dgm:spPr/>
    </dgm:pt>
    <dgm:pt modelId="{E37EE935-3FF2-457A-B449-7AA8BA4D2D4D}" type="pres">
      <dgm:prSet presAssocID="{59254B82-4301-4DBA-9DD1-DBAAAA55C196}" presName="rootComposite" presStyleCnt="0"/>
      <dgm:spPr/>
    </dgm:pt>
    <dgm:pt modelId="{5B036AD5-FFF7-49E3-89A6-398BC691FF3B}" type="pres">
      <dgm:prSet presAssocID="{59254B82-4301-4DBA-9DD1-DBAAAA55C196}" presName="rootText" presStyleLbl="node1" presStyleIdx="0" presStyleCnt="2" custScaleX="16993" custScaleY="24229"/>
      <dgm:spPr/>
      <dgm:t>
        <a:bodyPr/>
        <a:lstStyle/>
        <a:p>
          <a:endParaRPr lang="ru-RU"/>
        </a:p>
      </dgm:t>
    </dgm:pt>
    <dgm:pt modelId="{09689067-EBE0-4FC6-BA36-CE785C2677BA}" type="pres">
      <dgm:prSet presAssocID="{59254B82-4301-4DBA-9DD1-DBAAAA55C196}" presName="rootConnector" presStyleLbl="node1" presStyleIdx="0" presStyleCnt="2"/>
      <dgm:spPr/>
      <dgm:t>
        <a:bodyPr/>
        <a:lstStyle/>
        <a:p>
          <a:endParaRPr lang="ru-RU"/>
        </a:p>
      </dgm:t>
    </dgm:pt>
    <dgm:pt modelId="{C83282F9-8454-43E1-88CF-931FBA3C7510}" type="pres">
      <dgm:prSet presAssocID="{59254B82-4301-4DBA-9DD1-DBAAAA55C196}" presName="childShape" presStyleCnt="0"/>
      <dgm:spPr/>
    </dgm:pt>
    <dgm:pt modelId="{EBF0D3F9-A8CD-45BC-98DD-783CB90E07CB}" type="pres">
      <dgm:prSet presAssocID="{117CB330-A277-4106-AA70-99895AAE27BB}" presName="Name13" presStyleLbl="parChTrans1D2" presStyleIdx="0" presStyleCnt="4"/>
      <dgm:spPr/>
      <dgm:t>
        <a:bodyPr/>
        <a:lstStyle/>
        <a:p>
          <a:endParaRPr lang="ru-RU"/>
        </a:p>
      </dgm:t>
    </dgm:pt>
    <dgm:pt modelId="{E05CEFB7-24EC-4642-832E-D2F3B2FFC3FD}" type="pres">
      <dgm:prSet presAssocID="{2C8E771A-76FD-4D2E-A1C2-56C88DB1B848}" presName="child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C78A-F1FE-4950-B6E5-367D7B409009}" type="pres">
      <dgm:prSet presAssocID="{81A5B7F4-F904-47F2-A569-89226D3F7491}" presName="Name13" presStyleLbl="parChTrans1D2" presStyleIdx="1" presStyleCnt="4"/>
      <dgm:spPr/>
      <dgm:t>
        <a:bodyPr/>
        <a:lstStyle/>
        <a:p>
          <a:endParaRPr lang="ru-RU"/>
        </a:p>
      </dgm:t>
    </dgm:pt>
    <dgm:pt modelId="{AB254AD5-B5DF-415D-BD75-836F63482636}" type="pres">
      <dgm:prSet presAssocID="{52AE7BC6-86F0-4593-9934-F7C3DBD8571D}" presName="child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659FB3-9E15-4F66-8514-D4DBE3F2D9AE}" type="pres">
      <dgm:prSet presAssocID="{6D7BA8A9-70D9-4868-AD27-34292A35C6E9}" presName="root" presStyleCnt="0"/>
      <dgm:spPr/>
    </dgm:pt>
    <dgm:pt modelId="{B6F4CB65-B46F-4526-BB65-133A047BB976}" type="pres">
      <dgm:prSet presAssocID="{6D7BA8A9-70D9-4868-AD27-34292A35C6E9}" presName="rootComposite" presStyleCnt="0"/>
      <dgm:spPr/>
    </dgm:pt>
    <dgm:pt modelId="{E2A99027-6883-4B44-B3E9-539C8DC45D43}" type="pres">
      <dgm:prSet presAssocID="{6D7BA8A9-70D9-4868-AD27-34292A35C6E9}" presName="rootText" presStyleLbl="node1" presStyleIdx="1" presStyleCnt="2" custScaleX="16098" custScaleY="24847"/>
      <dgm:spPr/>
      <dgm:t>
        <a:bodyPr/>
        <a:lstStyle/>
        <a:p>
          <a:endParaRPr lang="ru-RU"/>
        </a:p>
      </dgm:t>
    </dgm:pt>
    <dgm:pt modelId="{9F503EB7-6ED1-4B65-BA41-41CC301A2C03}" type="pres">
      <dgm:prSet presAssocID="{6D7BA8A9-70D9-4868-AD27-34292A35C6E9}" presName="rootConnector" presStyleLbl="node1" presStyleIdx="1" presStyleCnt="2"/>
      <dgm:spPr/>
      <dgm:t>
        <a:bodyPr/>
        <a:lstStyle/>
        <a:p>
          <a:endParaRPr lang="ru-RU"/>
        </a:p>
      </dgm:t>
    </dgm:pt>
    <dgm:pt modelId="{D71F8341-08B5-4998-8160-3CCF6B72E749}" type="pres">
      <dgm:prSet presAssocID="{6D7BA8A9-70D9-4868-AD27-34292A35C6E9}" presName="childShape" presStyleCnt="0"/>
      <dgm:spPr/>
    </dgm:pt>
    <dgm:pt modelId="{1D4E23E0-0B54-4682-A082-97C0E5A8CCF8}" type="pres">
      <dgm:prSet presAssocID="{8EA723FE-07A5-4749-ACC7-B975A5C904DB}" presName="Name13" presStyleLbl="parChTrans1D2" presStyleIdx="2" presStyleCnt="4"/>
      <dgm:spPr/>
      <dgm:t>
        <a:bodyPr/>
        <a:lstStyle/>
        <a:p>
          <a:endParaRPr lang="ru-RU"/>
        </a:p>
      </dgm:t>
    </dgm:pt>
    <dgm:pt modelId="{ACBB2A4E-616E-4E6A-82AB-47E48780E413}" type="pres">
      <dgm:prSet presAssocID="{825BB65D-14A8-48AB-BE24-6FFDE19D8495}" presName="childText" presStyleLbl="bgAcc1" presStyleIdx="2" presStyleCnt="4" custLinFactNeighborX="2839" custLinFactNeighborY="-19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23C1CD-947D-418F-A9AA-125A46D051A2}" type="pres">
      <dgm:prSet presAssocID="{52F16C69-5458-4123-941E-46EBA0BE5030}" presName="Name13" presStyleLbl="parChTrans1D2" presStyleIdx="3" presStyleCnt="4"/>
      <dgm:spPr/>
      <dgm:t>
        <a:bodyPr/>
        <a:lstStyle/>
        <a:p>
          <a:endParaRPr lang="ru-RU"/>
        </a:p>
      </dgm:t>
    </dgm:pt>
    <dgm:pt modelId="{EA23C5CB-663F-4C3B-A64A-81032713D4CF}" type="pres">
      <dgm:prSet presAssocID="{434BE18F-C692-435B-BE20-20C479100264}" presName="child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6B5FD26-79C0-4EE2-9206-1167C9D319A8}" srcId="{6D7BA8A9-70D9-4868-AD27-34292A35C6E9}" destId="{825BB65D-14A8-48AB-BE24-6FFDE19D8495}" srcOrd="0" destOrd="0" parTransId="{8EA723FE-07A5-4749-ACC7-B975A5C904DB}" sibTransId="{C8EC336E-FA5F-439D-9335-B5A31FEDFCDE}"/>
    <dgm:cxn modelId="{80E4BBDC-22A3-4751-B531-8CB38124799E}" srcId="{CDC8796C-9764-45CB-843F-6BF54A4A1B5C}" destId="{6D7BA8A9-70D9-4868-AD27-34292A35C6E9}" srcOrd="1" destOrd="0" parTransId="{51777928-A701-467A-9ACB-6ED89305DFDE}" sibTransId="{9BD1660F-8283-4270-846E-D20743D9FFC8}"/>
    <dgm:cxn modelId="{6E47C8C5-1189-4970-983A-42A77578DD0B}" type="presOf" srcId="{434BE18F-C692-435B-BE20-20C479100264}" destId="{EA23C5CB-663F-4C3B-A64A-81032713D4CF}" srcOrd="0" destOrd="0" presId="urn:microsoft.com/office/officeart/2005/8/layout/hierarchy3"/>
    <dgm:cxn modelId="{4D337969-A171-4331-9D1D-596B7F07325F}" type="presOf" srcId="{52F16C69-5458-4123-941E-46EBA0BE5030}" destId="{AC23C1CD-947D-418F-A9AA-125A46D051A2}" srcOrd="0" destOrd="0" presId="urn:microsoft.com/office/officeart/2005/8/layout/hierarchy3"/>
    <dgm:cxn modelId="{E8788E0F-34B3-4FDD-B038-6B1516D387ED}" type="presOf" srcId="{81A5B7F4-F904-47F2-A569-89226D3F7491}" destId="{3ABBC78A-F1FE-4950-B6E5-367D7B409009}" srcOrd="0" destOrd="0" presId="urn:microsoft.com/office/officeart/2005/8/layout/hierarchy3"/>
    <dgm:cxn modelId="{A5684634-BEC5-4665-A77F-7F5D8EAC2E96}" type="presOf" srcId="{825BB65D-14A8-48AB-BE24-6FFDE19D8495}" destId="{ACBB2A4E-616E-4E6A-82AB-47E48780E413}" srcOrd="0" destOrd="0" presId="urn:microsoft.com/office/officeart/2005/8/layout/hierarchy3"/>
    <dgm:cxn modelId="{D8972EF4-EE4C-4A7F-BF0F-56F9138A4539}" srcId="{59254B82-4301-4DBA-9DD1-DBAAAA55C196}" destId="{52AE7BC6-86F0-4593-9934-F7C3DBD8571D}" srcOrd="1" destOrd="0" parTransId="{81A5B7F4-F904-47F2-A569-89226D3F7491}" sibTransId="{0BB4D62A-E379-4A1C-B171-B5641017BBCB}"/>
    <dgm:cxn modelId="{C0F3BCD5-3D27-4135-BD40-831B8BEFDAAB}" type="presOf" srcId="{6D7BA8A9-70D9-4868-AD27-34292A35C6E9}" destId="{9F503EB7-6ED1-4B65-BA41-41CC301A2C03}" srcOrd="1" destOrd="0" presId="urn:microsoft.com/office/officeart/2005/8/layout/hierarchy3"/>
    <dgm:cxn modelId="{CE10C888-B7CC-4C79-9F1E-3E067866D696}" type="presOf" srcId="{CDC8796C-9764-45CB-843F-6BF54A4A1B5C}" destId="{ABF57626-D5E8-46ED-9065-92AA17B2012E}" srcOrd="0" destOrd="0" presId="urn:microsoft.com/office/officeart/2005/8/layout/hierarchy3"/>
    <dgm:cxn modelId="{1E66E227-FACB-4148-8A46-43732BB9AD9D}" type="presOf" srcId="{2C8E771A-76FD-4D2E-A1C2-56C88DB1B848}" destId="{E05CEFB7-24EC-4642-832E-D2F3B2FFC3FD}" srcOrd="0" destOrd="0" presId="urn:microsoft.com/office/officeart/2005/8/layout/hierarchy3"/>
    <dgm:cxn modelId="{0A2FB642-49E7-483B-872A-4EE61F65538F}" srcId="{6D7BA8A9-70D9-4868-AD27-34292A35C6E9}" destId="{434BE18F-C692-435B-BE20-20C479100264}" srcOrd="1" destOrd="0" parTransId="{52F16C69-5458-4123-941E-46EBA0BE5030}" sibTransId="{4CBC3C46-4CF9-441D-9A75-D4F9BBAAA7B0}"/>
    <dgm:cxn modelId="{E7F1B47A-887E-45ED-8A52-A1DB5E3327D6}" type="presOf" srcId="{59254B82-4301-4DBA-9DD1-DBAAAA55C196}" destId="{09689067-EBE0-4FC6-BA36-CE785C2677BA}" srcOrd="1" destOrd="0" presId="urn:microsoft.com/office/officeart/2005/8/layout/hierarchy3"/>
    <dgm:cxn modelId="{1F45D002-E795-47C5-9F98-C47830E04E26}" srcId="{CDC8796C-9764-45CB-843F-6BF54A4A1B5C}" destId="{59254B82-4301-4DBA-9DD1-DBAAAA55C196}" srcOrd="0" destOrd="0" parTransId="{C2491982-CADC-49CC-A7CB-11B541AA897D}" sibTransId="{CA2EABB6-0E85-4DC0-AA13-FF182938DE6A}"/>
    <dgm:cxn modelId="{D0642DBF-9D75-43A9-8967-4ACB91D32811}" type="presOf" srcId="{117CB330-A277-4106-AA70-99895AAE27BB}" destId="{EBF0D3F9-A8CD-45BC-98DD-783CB90E07CB}" srcOrd="0" destOrd="0" presId="urn:microsoft.com/office/officeart/2005/8/layout/hierarchy3"/>
    <dgm:cxn modelId="{9582A733-E90D-4F6E-B494-CFF8D205E2D6}" type="presOf" srcId="{8EA723FE-07A5-4749-ACC7-B975A5C904DB}" destId="{1D4E23E0-0B54-4682-A082-97C0E5A8CCF8}" srcOrd="0" destOrd="0" presId="urn:microsoft.com/office/officeart/2005/8/layout/hierarchy3"/>
    <dgm:cxn modelId="{069ED7B5-4B9D-4EE1-8536-D7B19216582C}" srcId="{59254B82-4301-4DBA-9DD1-DBAAAA55C196}" destId="{2C8E771A-76FD-4D2E-A1C2-56C88DB1B848}" srcOrd="0" destOrd="0" parTransId="{117CB330-A277-4106-AA70-99895AAE27BB}" sibTransId="{762FE434-3F4B-4742-A282-7C5237CA0429}"/>
    <dgm:cxn modelId="{270036ED-1312-4C74-A3F9-787DC9F239B2}" type="presOf" srcId="{6D7BA8A9-70D9-4868-AD27-34292A35C6E9}" destId="{E2A99027-6883-4B44-B3E9-539C8DC45D43}" srcOrd="0" destOrd="0" presId="urn:microsoft.com/office/officeart/2005/8/layout/hierarchy3"/>
    <dgm:cxn modelId="{B41E911A-5228-4730-9D39-22DFD019C7DE}" type="presOf" srcId="{59254B82-4301-4DBA-9DD1-DBAAAA55C196}" destId="{5B036AD5-FFF7-49E3-89A6-398BC691FF3B}" srcOrd="0" destOrd="0" presId="urn:microsoft.com/office/officeart/2005/8/layout/hierarchy3"/>
    <dgm:cxn modelId="{FC041A4A-9D11-4000-9A3D-DA8983AAA542}" type="presOf" srcId="{52AE7BC6-86F0-4593-9934-F7C3DBD8571D}" destId="{AB254AD5-B5DF-415D-BD75-836F63482636}" srcOrd="0" destOrd="0" presId="urn:microsoft.com/office/officeart/2005/8/layout/hierarchy3"/>
    <dgm:cxn modelId="{AF5670CB-C750-4952-84A9-D2AB6A5D5E62}" type="presParOf" srcId="{ABF57626-D5E8-46ED-9065-92AA17B2012E}" destId="{10F6A219-6E57-4CBC-A2F0-1893D205C8EB}" srcOrd="0" destOrd="0" presId="urn:microsoft.com/office/officeart/2005/8/layout/hierarchy3"/>
    <dgm:cxn modelId="{9D2EA53D-7893-4CE2-BA2B-F0DC10E3570F}" type="presParOf" srcId="{10F6A219-6E57-4CBC-A2F0-1893D205C8EB}" destId="{E37EE935-3FF2-457A-B449-7AA8BA4D2D4D}" srcOrd="0" destOrd="0" presId="urn:microsoft.com/office/officeart/2005/8/layout/hierarchy3"/>
    <dgm:cxn modelId="{8656F6D0-477F-4280-8DAF-20E24938C704}" type="presParOf" srcId="{E37EE935-3FF2-457A-B449-7AA8BA4D2D4D}" destId="{5B036AD5-FFF7-49E3-89A6-398BC691FF3B}" srcOrd="0" destOrd="0" presId="urn:microsoft.com/office/officeart/2005/8/layout/hierarchy3"/>
    <dgm:cxn modelId="{D953FBF7-4BCB-4A6E-A0E7-F7435EE63C9B}" type="presParOf" srcId="{E37EE935-3FF2-457A-B449-7AA8BA4D2D4D}" destId="{09689067-EBE0-4FC6-BA36-CE785C2677BA}" srcOrd="1" destOrd="0" presId="urn:microsoft.com/office/officeart/2005/8/layout/hierarchy3"/>
    <dgm:cxn modelId="{7481E848-31F1-4AAD-B548-747AB3DA581C}" type="presParOf" srcId="{10F6A219-6E57-4CBC-A2F0-1893D205C8EB}" destId="{C83282F9-8454-43E1-88CF-931FBA3C7510}" srcOrd="1" destOrd="0" presId="urn:microsoft.com/office/officeart/2005/8/layout/hierarchy3"/>
    <dgm:cxn modelId="{191EF50F-0527-4C85-AB88-17F55DE52A91}" type="presParOf" srcId="{C83282F9-8454-43E1-88CF-931FBA3C7510}" destId="{EBF0D3F9-A8CD-45BC-98DD-783CB90E07CB}" srcOrd="0" destOrd="0" presId="urn:microsoft.com/office/officeart/2005/8/layout/hierarchy3"/>
    <dgm:cxn modelId="{CBFCF292-4DF3-48F6-BCA1-FD442C65CE53}" type="presParOf" srcId="{C83282F9-8454-43E1-88CF-931FBA3C7510}" destId="{E05CEFB7-24EC-4642-832E-D2F3B2FFC3FD}" srcOrd="1" destOrd="0" presId="urn:microsoft.com/office/officeart/2005/8/layout/hierarchy3"/>
    <dgm:cxn modelId="{ED64161E-4DCF-4F1A-B06A-7BDEF465F6A8}" type="presParOf" srcId="{C83282F9-8454-43E1-88CF-931FBA3C7510}" destId="{3ABBC78A-F1FE-4950-B6E5-367D7B409009}" srcOrd="2" destOrd="0" presId="urn:microsoft.com/office/officeart/2005/8/layout/hierarchy3"/>
    <dgm:cxn modelId="{C9DAAE01-8624-401E-8226-9BC19C6C0F88}" type="presParOf" srcId="{C83282F9-8454-43E1-88CF-931FBA3C7510}" destId="{AB254AD5-B5DF-415D-BD75-836F63482636}" srcOrd="3" destOrd="0" presId="urn:microsoft.com/office/officeart/2005/8/layout/hierarchy3"/>
    <dgm:cxn modelId="{8FEF27B3-410B-4EEC-9E85-92A881513C15}" type="presParOf" srcId="{ABF57626-D5E8-46ED-9065-92AA17B2012E}" destId="{E0659FB3-9E15-4F66-8514-D4DBE3F2D9AE}" srcOrd="1" destOrd="0" presId="urn:microsoft.com/office/officeart/2005/8/layout/hierarchy3"/>
    <dgm:cxn modelId="{18619A95-7BE7-4528-A27C-1103ECFA96ED}" type="presParOf" srcId="{E0659FB3-9E15-4F66-8514-D4DBE3F2D9AE}" destId="{B6F4CB65-B46F-4526-BB65-133A047BB976}" srcOrd="0" destOrd="0" presId="urn:microsoft.com/office/officeart/2005/8/layout/hierarchy3"/>
    <dgm:cxn modelId="{78CE6CDA-5141-439F-BE5D-CB5CD44C63A3}" type="presParOf" srcId="{B6F4CB65-B46F-4526-BB65-133A047BB976}" destId="{E2A99027-6883-4B44-B3E9-539C8DC45D43}" srcOrd="0" destOrd="0" presId="urn:microsoft.com/office/officeart/2005/8/layout/hierarchy3"/>
    <dgm:cxn modelId="{CBE14C18-A9A7-4085-A6DB-D4CC6CDBF684}" type="presParOf" srcId="{B6F4CB65-B46F-4526-BB65-133A047BB976}" destId="{9F503EB7-6ED1-4B65-BA41-41CC301A2C03}" srcOrd="1" destOrd="0" presId="urn:microsoft.com/office/officeart/2005/8/layout/hierarchy3"/>
    <dgm:cxn modelId="{A10FFA6A-4663-4BE1-BAA4-A524DDA4AD5E}" type="presParOf" srcId="{E0659FB3-9E15-4F66-8514-D4DBE3F2D9AE}" destId="{D71F8341-08B5-4998-8160-3CCF6B72E749}" srcOrd="1" destOrd="0" presId="urn:microsoft.com/office/officeart/2005/8/layout/hierarchy3"/>
    <dgm:cxn modelId="{29DC321C-718F-4DDC-9CAE-A367A66E0C02}" type="presParOf" srcId="{D71F8341-08B5-4998-8160-3CCF6B72E749}" destId="{1D4E23E0-0B54-4682-A082-97C0E5A8CCF8}" srcOrd="0" destOrd="0" presId="urn:microsoft.com/office/officeart/2005/8/layout/hierarchy3"/>
    <dgm:cxn modelId="{B858A678-1A2C-4750-B0FD-634B51AD8463}" type="presParOf" srcId="{D71F8341-08B5-4998-8160-3CCF6B72E749}" destId="{ACBB2A4E-616E-4E6A-82AB-47E48780E413}" srcOrd="1" destOrd="0" presId="urn:microsoft.com/office/officeart/2005/8/layout/hierarchy3"/>
    <dgm:cxn modelId="{002BA75B-AE1E-499E-82BA-1BFBDA562886}" type="presParOf" srcId="{D71F8341-08B5-4998-8160-3CCF6B72E749}" destId="{AC23C1CD-947D-418F-A9AA-125A46D051A2}" srcOrd="2" destOrd="0" presId="urn:microsoft.com/office/officeart/2005/8/layout/hierarchy3"/>
    <dgm:cxn modelId="{452136FD-6B91-493A-8FE7-B25E64AD771E}" type="presParOf" srcId="{D71F8341-08B5-4998-8160-3CCF6B72E749}" destId="{EA23C5CB-663F-4C3B-A64A-81032713D4CF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B536B64-2CE7-464E-8B16-8F16FFD753F0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01FD716-6FC3-4F6E-A1FE-5C53ABE67C64}">
      <dgm:prSet phldrT="[Текст]" custT="1"/>
      <dgm:spPr>
        <a:noFill/>
        <a:ln>
          <a:solidFill>
            <a:srgbClr val="002060"/>
          </a:solidFill>
        </a:ln>
      </dgm:spPr>
      <dgm:t>
        <a:bodyPr/>
        <a:lstStyle/>
        <a:p>
          <a:r>
            <a:rPr lang="uk-UA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доступність</a:t>
          </a:r>
          <a:endParaRPr lang="ru-RU" sz="20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9FBA178-0E59-403E-9E55-7DFE05DB7B41}" type="parTrans" cxnId="{99DBD936-31FB-4693-AB35-33568FABD47A}">
      <dgm:prSet/>
      <dgm:spPr/>
      <dgm:t>
        <a:bodyPr/>
        <a:lstStyle/>
        <a:p>
          <a:endParaRPr lang="ru-RU"/>
        </a:p>
      </dgm:t>
    </dgm:pt>
    <dgm:pt modelId="{E75A995F-8948-4741-A25A-04EBDCBD1E22}" type="sibTrans" cxnId="{99DBD936-31FB-4693-AB35-33568FABD47A}">
      <dgm:prSet/>
      <dgm:spPr/>
      <dgm:t>
        <a:bodyPr/>
        <a:lstStyle/>
        <a:p>
          <a:endParaRPr lang="ru-RU"/>
        </a:p>
      </dgm:t>
    </dgm:pt>
    <dgm:pt modelId="{38FB5FDC-2CCA-4267-A2A8-3186A34AF1B4}">
      <dgm:prSet phldrT="[Текст]" custT="1"/>
      <dgm:spPr>
        <a:noFill/>
        <a:ln>
          <a:solidFill>
            <a:srgbClr val="002060"/>
          </a:solidFill>
        </a:ln>
      </dgm:spPr>
      <dgm:t>
        <a:bodyPr/>
        <a:lstStyle/>
        <a:p>
          <a:r>
            <a:rPr lang="uk-UA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різноманіття форм</a:t>
          </a:r>
          <a:endParaRPr lang="ru-RU" sz="20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FD048BE-2FDD-4BB1-BEF2-A684B5869D71}" type="parTrans" cxnId="{3133D79B-A862-4BD1-AFEB-1DBA85EA37F8}">
      <dgm:prSet/>
      <dgm:spPr/>
      <dgm:t>
        <a:bodyPr/>
        <a:lstStyle/>
        <a:p>
          <a:endParaRPr lang="ru-RU"/>
        </a:p>
      </dgm:t>
    </dgm:pt>
    <dgm:pt modelId="{D9A7FB23-76A0-4533-A5DD-48E93052768E}" type="sibTrans" cxnId="{3133D79B-A862-4BD1-AFEB-1DBA85EA37F8}">
      <dgm:prSet/>
      <dgm:spPr/>
      <dgm:t>
        <a:bodyPr/>
        <a:lstStyle/>
        <a:p>
          <a:endParaRPr lang="ru-RU"/>
        </a:p>
      </dgm:t>
    </dgm:pt>
    <dgm:pt modelId="{9DD7FD91-E43E-4D19-953B-077146124356}">
      <dgm:prSet phldrT="[Текст]" custT="1"/>
      <dgm:spPr>
        <a:noFill/>
        <a:ln>
          <a:solidFill>
            <a:srgbClr val="002060"/>
          </a:solidFill>
        </a:ln>
      </dgm:spPr>
      <dgm:t>
        <a:bodyPr/>
        <a:lstStyle/>
        <a:p>
          <a:r>
            <a:rPr lang="uk-UA" sz="1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систематичність, єдність в</a:t>
          </a:r>
          <a:r>
            <a:rPr lang="uk-UA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имог</a:t>
          </a:r>
          <a:endParaRPr lang="ru-RU" sz="20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92827F0-470D-421D-857B-44BF21FAC850}" type="parTrans" cxnId="{3F11B3E6-B39F-4A9A-AAB8-F2641DAEDD88}">
      <dgm:prSet/>
      <dgm:spPr/>
      <dgm:t>
        <a:bodyPr/>
        <a:lstStyle/>
        <a:p>
          <a:endParaRPr lang="ru-RU"/>
        </a:p>
      </dgm:t>
    </dgm:pt>
    <dgm:pt modelId="{1507C670-D664-420D-A115-0DBE52307843}" type="sibTrans" cxnId="{3F11B3E6-B39F-4A9A-AAB8-F2641DAEDD88}">
      <dgm:prSet/>
      <dgm:spPr/>
      <dgm:t>
        <a:bodyPr/>
        <a:lstStyle/>
        <a:p>
          <a:endParaRPr lang="ru-RU"/>
        </a:p>
      </dgm:t>
    </dgm:pt>
    <dgm:pt modelId="{AC58F266-26A2-4021-B6CE-C5D2C78B51DF}">
      <dgm:prSet phldrT="[Текст]" custT="1"/>
      <dgm:spPr>
        <a:noFill/>
        <a:ln>
          <a:solidFill>
            <a:srgbClr val="002060"/>
          </a:solidFill>
        </a:ln>
      </dgm:spPr>
      <dgm:t>
        <a:bodyPr/>
        <a:lstStyle/>
        <a:p>
          <a:r>
            <a:rPr lang="uk-UA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наочність</a:t>
          </a:r>
          <a:endParaRPr lang="ru-RU" sz="20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3703D38-DAAF-42FF-9CD8-A9E11F24AEB0}" type="parTrans" cxnId="{54F844CD-4E7B-4B54-BE77-E58A5A1630C2}">
      <dgm:prSet/>
      <dgm:spPr/>
      <dgm:t>
        <a:bodyPr/>
        <a:lstStyle/>
        <a:p>
          <a:endParaRPr lang="ru-RU"/>
        </a:p>
      </dgm:t>
    </dgm:pt>
    <dgm:pt modelId="{395A0AA3-024E-466B-9734-75EB5198E16A}" type="sibTrans" cxnId="{54F844CD-4E7B-4B54-BE77-E58A5A1630C2}">
      <dgm:prSet/>
      <dgm:spPr/>
      <dgm:t>
        <a:bodyPr/>
        <a:lstStyle/>
        <a:p>
          <a:endParaRPr lang="ru-RU"/>
        </a:p>
      </dgm:t>
    </dgm:pt>
    <dgm:pt modelId="{8AD6DAEB-C7B1-4D14-91DD-4F0571EC612D}">
      <dgm:prSet phldrT="[Текст]" custT="1"/>
      <dgm:spPr>
        <a:noFill/>
        <a:ln>
          <a:solidFill>
            <a:srgbClr val="002060"/>
          </a:solidFill>
        </a:ln>
      </dgm:spPr>
      <dgm:t>
        <a:bodyPr/>
        <a:lstStyle/>
        <a:p>
          <a:r>
            <a:rPr lang="uk-UA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науковість</a:t>
          </a:r>
          <a:endParaRPr lang="ru-RU" sz="20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5B7AAE1-7622-48F7-9611-2947C6A44209}" type="parTrans" cxnId="{97F436F6-8839-485F-931F-B2292C11CD0D}">
      <dgm:prSet/>
      <dgm:spPr/>
      <dgm:t>
        <a:bodyPr/>
        <a:lstStyle/>
        <a:p>
          <a:endParaRPr lang="ru-RU"/>
        </a:p>
      </dgm:t>
    </dgm:pt>
    <dgm:pt modelId="{1E063FDF-2937-4B81-B809-07BABBD2AE81}" type="sibTrans" cxnId="{97F436F6-8839-485F-931F-B2292C11CD0D}">
      <dgm:prSet/>
      <dgm:spPr/>
      <dgm:t>
        <a:bodyPr/>
        <a:lstStyle/>
        <a:p>
          <a:endParaRPr lang="ru-RU"/>
        </a:p>
      </dgm:t>
    </dgm:pt>
    <dgm:pt modelId="{EA9A1A0A-6A71-4D07-ACA5-F88D4C5E978A}">
      <dgm:prSet phldrT="[Текст]" custT="1"/>
      <dgm:spPr>
        <a:noFill/>
        <a:ln>
          <a:solidFill>
            <a:srgbClr val="002060"/>
          </a:solidFill>
        </a:ln>
      </dgm:spPr>
      <dgm:t>
        <a:bodyPr/>
        <a:lstStyle/>
        <a:p>
          <a:r>
            <a:rPr lang="uk-UA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ін</a:t>
          </a:r>
          <a:r>
            <a:rPr lang="uk-UA" sz="1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диві</a:t>
          </a:r>
          <a:r>
            <a:rPr lang="uk-UA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дуальний характер</a:t>
          </a:r>
          <a:endParaRPr lang="ru-RU" sz="20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2E33F02-4527-4007-BD38-49A4A9DAE2EF}" type="parTrans" cxnId="{255A726E-823A-4858-AA4E-7077AF2AD353}">
      <dgm:prSet/>
      <dgm:spPr/>
      <dgm:t>
        <a:bodyPr/>
        <a:lstStyle/>
        <a:p>
          <a:endParaRPr lang="ru-RU"/>
        </a:p>
      </dgm:t>
    </dgm:pt>
    <dgm:pt modelId="{DCB3C6A5-9084-41D4-8C12-B928E9D32928}" type="sibTrans" cxnId="{255A726E-823A-4858-AA4E-7077AF2AD353}">
      <dgm:prSet/>
      <dgm:spPr/>
      <dgm:t>
        <a:bodyPr/>
        <a:lstStyle/>
        <a:p>
          <a:endParaRPr lang="ru-RU"/>
        </a:p>
      </dgm:t>
    </dgm:pt>
    <dgm:pt modelId="{35B5200F-7C67-44D8-9922-FE747CDEC606}">
      <dgm:prSet phldrT="[Текст]" custT="1"/>
      <dgm:spPr>
        <a:noFill/>
        <a:ln>
          <a:solidFill>
            <a:srgbClr val="002060"/>
          </a:solidFill>
        </a:ln>
      </dgm:spPr>
      <dgm:t>
        <a:bodyPr/>
        <a:lstStyle/>
        <a:p>
          <a:r>
            <a:rPr lang="uk-UA" sz="1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диференційований підх</a:t>
          </a:r>
          <a:r>
            <a:rPr lang="uk-UA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ід</a:t>
          </a:r>
          <a:endParaRPr lang="ru-RU" sz="20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A2A1669-5E83-49ED-8980-1FF55334949B}" type="parTrans" cxnId="{EC18D518-C45A-4006-A325-3CF0265E7879}">
      <dgm:prSet/>
      <dgm:spPr/>
      <dgm:t>
        <a:bodyPr/>
        <a:lstStyle/>
        <a:p>
          <a:endParaRPr lang="ru-RU"/>
        </a:p>
      </dgm:t>
    </dgm:pt>
    <dgm:pt modelId="{062401EA-4B34-4957-98F0-40BF54A40D6E}" type="sibTrans" cxnId="{EC18D518-C45A-4006-A325-3CF0265E7879}">
      <dgm:prSet/>
      <dgm:spPr/>
      <dgm:t>
        <a:bodyPr/>
        <a:lstStyle/>
        <a:p>
          <a:endParaRPr lang="ru-RU"/>
        </a:p>
      </dgm:t>
    </dgm:pt>
    <dgm:pt modelId="{EFDD1C5F-6256-4F56-8380-714AE20D4ADC}" type="pres">
      <dgm:prSet presAssocID="{BB536B64-2CE7-464E-8B16-8F16FFD753F0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B16F28B1-7075-4E65-9F43-D044821BA81E}" type="pres">
      <dgm:prSet presAssocID="{BB536B64-2CE7-464E-8B16-8F16FFD753F0}" presName="pyramid" presStyleLbl="node1" presStyleIdx="0" presStyleCnt="1" custScaleX="67732" custScaleY="85820" custLinFactNeighborX="1703" custLinFactNeighborY="-94"/>
      <dgm:spPr>
        <a:solidFill>
          <a:srgbClr val="FFFF00"/>
        </a:solidFill>
      </dgm:spPr>
    </dgm:pt>
    <dgm:pt modelId="{72E00E79-267A-451F-83EF-2E66D648A700}" type="pres">
      <dgm:prSet presAssocID="{BB536B64-2CE7-464E-8B16-8F16FFD753F0}" presName="theList" presStyleCnt="0"/>
      <dgm:spPr/>
    </dgm:pt>
    <dgm:pt modelId="{F287F30A-959F-4D4D-9171-059ED4A6161F}" type="pres">
      <dgm:prSet presAssocID="{D01FD716-6FC3-4F6E-A1FE-5C53ABE67C64}" presName="aNode" presStyleLbl="fgAcc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79D90E-A59F-41F4-A774-0EC9AB2E6D87}" type="pres">
      <dgm:prSet presAssocID="{D01FD716-6FC3-4F6E-A1FE-5C53ABE67C64}" presName="aSpace" presStyleCnt="0"/>
      <dgm:spPr/>
    </dgm:pt>
    <dgm:pt modelId="{92F44EF2-7D88-41CA-80EF-E4A6E9081CC3}" type="pres">
      <dgm:prSet presAssocID="{38FB5FDC-2CCA-4267-A2A8-3186A34AF1B4}" presName="aNode" presStyleLbl="fgAcc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F43AAB-9AF1-485A-BE89-5BE2FC281598}" type="pres">
      <dgm:prSet presAssocID="{38FB5FDC-2CCA-4267-A2A8-3186A34AF1B4}" presName="aSpace" presStyleCnt="0"/>
      <dgm:spPr/>
    </dgm:pt>
    <dgm:pt modelId="{9EC646EB-877B-40ED-A278-40E7273E3534}" type="pres">
      <dgm:prSet presAssocID="{9DD7FD91-E43E-4D19-953B-077146124356}" presName="aNode" presStyleLbl="fgAcc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AD1069-76FE-487E-A2F6-98FCEE41CFCE}" type="pres">
      <dgm:prSet presAssocID="{9DD7FD91-E43E-4D19-953B-077146124356}" presName="aSpace" presStyleCnt="0"/>
      <dgm:spPr/>
    </dgm:pt>
    <dgm:pt modelId="{022AD84B-C2EE-4C4B-B7DA-899FDE75FE3D}" type="pres">
      <dgm:prSet presAssocID="{AC58F266-26A2-4021-B6CE-C5D2C78B51DF}" presName="aNode" presStyleLbl="fgAcc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638F1E-F08C-4119-A430-E82452F0BD63}" type="pres">
      <dgm:prSet presAssocID="{AC58F266-26A2-4021-B6CE-C5D2C78B51DF}" presName="aSpace" presStyleCnt="0"/>
      <dgm:spPr/>
    </dgm:pt>
    <dgm:pt modelId="{C504ADFB-FB93-4CDF-83EE-F2314AB4D0DA}" type="pres">
      <dgm:prSet presAssocID="{8AD6DAEB-C7B1-4D14-91DD-4F0571EC612D}" presName="aNode" presStyleLbl="fgAcc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723BB2-A6DA-4BF0-9F4B-25073C5C5DCF}" type="pres">
      <dgm:prSet presAssocID="{8AD6DAEB-C7B1-4D14-91DD-4F0571EC612D}" presName="aSpace" presStyleCnt="0"/>
      <dgm:spPr/>
    </dgm:pt>
    <dgm:pt modelId="{1F5C3C3B-56D1-452D-8238-349ABB9B16E4}" type="pres">
      <dgm:prSet presAssocID="{EA9A1A0A-6A71-4D07-ACA5-F88D4C5E978A}" presName="aNode" presStyleLbl="fgAcc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BABDB6-2AB9-45C6-A04F-1E796578292F}" type="pres">
      <dgm:prSet presAssocID="{EA9A1A0A-6A71-4D07-ACA5-F88D4C5E978A}" presName="aSpace" presStyleCnt="0"/>
      <dgm:spPr/>
    </dgm:pt>
    <dgm:pt modelId="{6F780E12-28C0-42B8-8947-ACCA8E5188F1}" type="pres">
      <dgm:prSet presAssocID="{35B5200F-7C67-44D8-9922-FE747CDEC606}" presName="aNode" presStyleLbl="fgAcc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5502EF-772B-48B7-B368-93D3800DADA3}" type="pres">
      <dgm:prSet presAssocID="{35B5200F-7C67-44D8-9922-FE747CDEC606}" presName="aSpace" presStyleCnt="0"/>
      <dgm:spPr/>
    </dgm:pt>
  </dgm:ptLst>
  <dgm:cxnLst>
    <dgm:cxn modelId="{54F844CD-4E7B-4B54-BE77-E58A5A1630C2}" srcId="{BB536B64-2CE7-464E-8B16-8F16FFD753F0}" destId="{AC58F266-26A2-4021-B6CE-C5D2C78B51DF}" srcOrd="3" destOrd="0" parTransId="{43703D38-DAAF-42FF-9CD8-A9E11F24AEB0}" sibTransId="{395A0AA3-024E-466B-9734-75EB5198E16A}"/>
    <dgm:cxn modelId="{99DBD936-31FB-4693-AB35-33568FABD47A}" srcId="{BB536B64-2CE7-464E-8B16-8F16FFD753F0}" destId="{D01FD716-6FC3-4F6E-A1FE-5C53ABE67C64}" srcOrd="0" destOrd="0" parTransId="{C9FBA178-0E59-403E-9E55-7DFE05DB7B41}" sibTransId="{E75A995F-8948-4741-A25A-04EBDCBD1E22}"/>
    <dgm:cxn modelId="{3133D79B-A862-4BD1-AFEB-1DBA85EA37F8}" srcId="{BB536B64-2CE7-464E-8B16-8F16FFD753F0}" destId="{38FB5FDC-2CCA-4267-A2A8-3186A34AF1B4}" srcOrd="1" destOrd="0" parTransId="{8FD048BE-2FDD-4BB1-BEF2-A684B5869D71}" sibTransId="{D9A7FB23-76A0-4533-A5DD-48E93052768E}"/>
    <dgm:cxn modelId="{1AF13690-98CE-46E4-82BD-C73EE3CE70E9}" type="presOf" srcId="{8AD6DAEB-C7B1-4D14-91DD-4F0571EC612D}" destId="{C504ADFB-FB93-4CDF-83EE-F2314AB4D0DA}" srcOrd="0" destOrd="0" presId="urn:microsoft.com/office/officeart/2005/8/layout/pyramid2"/>
    <dgm:cxn modelId="{0AA91B52-7DD5-4DD9-A0AB-89195A2169EA}" type="presOf" srcId="{35B5200F-7C67-44D8-9922-FE747CDEC606}" destId="{6F780E12-28C0-42B8-8947-ACCA8E5188F1}" srcOrd="0" destOrd="0" presId="urn:microsoft.com/office/officeart/2005/8/layout/pyramid2"/>
    <dgm:cxn modelId="{07A13FFC-C1C2-4287-A18D-59CC0ED35F9F}" type="presOf" srcId="{D01FD716-6FC3-4F6E-A1FE-5C53ABE67C64}" destId="{F287F30A-959F-4D4D-9171-059ED4A6161F}" srcOrd="0" destOrd="0" presId="urn:microsoft.com/office/officeart/2005/8/layout/pyramid2"/>
    <dgm:cxn modelId="{3DBE4617-3EA8-4CF4-A023-1A3ED8BFBB95}" type="presOf" srcId="{38FB5FDC-2CCA-4267-A2A8-3186A34AF1B4}" destId="{92F44EF2-7D88-41CA-80EF-E4A6E9081CC3}" srcOrd="0" destOrd="0" presId="urn:microsoft.com/office/officeart/2005/8/layout/pyramid2"/>
    <dgm:cxn modelId="{94205081-1978-4937-9D0D-449C2AD00E8E}" type="presOf" srcId="{9DD7FD91-E43E-4D19-953B-077146124356}" destId="{9EC646EB-877B-40ED-A278-40E7273E3534}" srcOrd="0" destOrd="0" presId="urn:microsoft.com/office/officeart/2005/8/layout/pyramid2"/>
    <dgm:cxn modelId="{255A726E-823A-4858-AA4E-7077AF2AD353}" srcId="{BB536B64-2CE7-464E-8B16-8F16FFD753F0}" destId="{EA9A1A0A-6A71-4D07-ACA5-F88D4C5E978A}" srcOrd="5" destOrd="0" parTransId="{12E33F02-4527-4007-BD38-49A4A9DAE2EF}" sibTransId="{DCB3C6A5-9084-41D4-8C12-B928E9D32928}"/>
    <dgm:cxn modelId="{50E316C4-EBE3-4614-BB44-378828074323}" type="presOf" srcId="{BB536B64-2CE7-464E-8B16-8F16FFD753F0}" destId="{EFDD1C5F-6256-4F56-8380-714AE20D4ADC}" srcOrd="0" destOrd="0" presId="urn:microsoft.com/office/officeart/2005/8/layout/pyramid2"/>
    <dgm:cxn modelId="{10CFF8AE-480D-49AA-B28E-7CA738BF1E86}" type="presOf" srcId="{EA9A1A0A-6A71-4D07-ACA5-F88D4C5E978A}" destId="{1F5C3C3B-56D1-452D-8238-349ABB9B16E4}" srcOrd="0" destOrd="0" presId="urn:microsoft.com/office/officeart/2005/8/layout/pyramid2"/>
    <dgm:cxn modelId="{97F436F6-8839-485F-931F-B2292C11CD0D}" srcId="{BB536B64-2CE7-464E-8B16-8F16FFD753F0}" destId="{8AD6DAEB-C7B1-4D14-91DD-4F0571EC612D}" srcOrd="4" destOrd="0" parTransId="{55B7AAE1-7622-48F7-9611-2947C6A44209}" sibTransId="{1E063FDF-2937-4B81-B809-07BABBD2AE81}"/>
    <dgm:cxn modelId="{3F11B3E6-B39F-4A9A-AAB8-F2641DAEDD88}" srcId="{BB536B64-2CE7-464E-8B16-8F16FFD753F0}" destId="{9DD7FD91-E43E-4D19-953B-077146124356}" srcOrd="2" destOrd="0" parTransId="{292827F0-470D-421D-857B-44BF21FAC850}" sibTransId="{1507C670-D664-420D-A115-0DBE52307843}"/>
    <dgm:cxn modelId="{EC18D518-C45A-4006-A325-3CF0265E7879}" srcId="{BB536B64-2CE7-464E-8B16-8F16FFD753F0}" destId="{35B5200F-7C67-44D8-9922-FE747CDEC606}" srcOrd="6" destOrd="0" parTransId="{0A2A1669-5E83-49ED-8980-1FF55334949B}" sibTransId="{062401EA-4B34-4957-98F0-40BF54A40D6E}"/>
    <dgm:cxn modelId="{A63737B9-670D-4046-833D-FCABCDCBF926}" type="presOf" srcId="{AC58F266-26A2-4021-B6CE-C5D2C78B51DF}" destId="{022AD84B-C2EE-4C4B-B7DA-899FDE75FE3D}" srcOrd="0" destOrd="0" presId="urn:microsoft.com/office/officeart/2005/8/layout/pyramid2"/>
    <dgm:cxn modelId="{1C256673-0C87-4D6A-935B-6D159E551C0B}" type="presParOf" srcId="{EFDD1C5F-6256-4F56-8380-714AE20D4ADC}" destId="{B16F28B1-7075-4E65-9F43-D044821BA81E}" srcOrd="0" destOrd="0" presId="urn:microsoft.com/office/officeart/2005/8/layout/pyramid2"/>
    <dgm:cxn modelId="{8C22BE71-B5DF-4971-AFCF-C40E9AA7518C}" type="presParOf" srcId="{EFDD1C5F-6256-4F56-8380-714AE20D4ADC}" destId="{72E00E79-267A-451F-83EF-2E66D648A700}" srcOrd="1" destOrd="0" presId="urn:microsoft.com/office/officeart/2005/8/layout/pyramid2"/>
    <dgm:cxn modelId="{529E258B-9C81-4177-ACDE-0BBC01CBFEC2}" type="presParOf" srcId="{72E00E79-267A-451F-83EF-2E66D648A700}" destId="{F287F30A-959F-4D4D-9171-059ED4A6161F}" srcOrd="0" destOrd="0" presId="urn:microsoft.com/office/officeart/2005/8/layout/pyramid2"/>
    <dgm:cxn modelId="{398CB604-DFD7-4A82-B873-E174DE62A6A1}" type="presParOf" srcId="{72E00E79-267A-451F-83EF-2E66D648A700}" destId="{3879D90E-A59F-41F4-A774-0EC9AB2E6D87}" srcOrd="1" destOrd="0" presId="urn:microsoft.com/office/officeart/2005/8/layout/pyramid2"/>
    <dgm:cxn modelId="{FAD33CF0-BB59-4C22-9D85-7D09DF0B2D24}" type="presParOf" srcId="{72E00E79-267A-451F-83EF-2E66D648A700}" destId="{92F44EF2-7D88-41CA-80EF-E4A6E9081CC3}" srcOrd="2" destOrd="0" presId="urn:microsoft.com/office/officeart/2005/8/layout/pyramid2"/>
    <dgm:cxn modelId="{14CB4FFE-9630-4D85-B99E-3EB88A8730A3}" type="presParOf" srcId="{72E00E79-267A-451F-83EF-2E66D648A700}" destId="{16F43AAB-9AF1-485A-BE89-5BE2FC281598}" srcOrd="3" destOrd="0" presId="urn:microsoft.com/office/officeart/2005/8/layout/pyramid2"/>
    <dgm:cxn modelId="{3F2A6195-D7EE-490C-805C-CC3615F3FABE}" type="presParOf" srcId="{72E00E79-267A-451F-83EF-2E66D648A700}" destId="{9EC646EB-877B-40ED-A278-40E7273E3534}" srcOrd="4" destOrd="0" presId="urn:microsoft.com/office/officeart/2005/8/layout/pyramid2"/>
    <dgm:cxn modelId="{93CDF49A-E737-47FE-9BB6-45CE41C7BC15}" type="presParOf" srcId="{72E00E79-267A-451F-83EF-2E66D648A700}" destId="{92AD1069-76FE-487E-A2F6-98FCEE41CFCE}" srcOrd="5" destOrd="0" presId="urn:microsoft.com/office/officeart/2005/8/layout/pyramid2"/>
    <dgm:cxn modelId="{374CD6D2-B4FD-4976-B1CD-6BE9E780A152}" type="presParOf" srcId="{72E00E79-267A-451F-83EF-2E66D648A700}" destId="{022AD84B-C2EE-4C4B-B7DA-899FDE75FE3D}" srcOrd="6" destOrd="0" presId="urn:microsoft.com/office/officeart/2005/8/layout/pyramid2"/>
    <dgm:cxn modelId="{4275D189-B0F3-41A4-9CBE-431996ACE43B}" type="presParOf" srcId="{72E00E79-267A-451F-83EF-2E66D648A700}" destId="{87638F1E-F08C-4119-A430-E82452F0BD63}" srcOrd="7" destOrd="0" presId="urn:microsoft.com/office/officeart/2005/8/layout/pyramid2"/>
    <dgm:cxn modelId="{98AB7513-A58A-4B31-8C26-427FB6251C48}" type="presParOf" srcId="{72E00E79-267A-451F-83EF-2E66D648A700}" destId="{C504ADFB-FB93-4CDF-83EE-F2314AB4D0DA}" srcOrd="8" destOrd="0" presId="urn:microsoft.com/office/officeart/2005/8/layout/pyramid2"/>
    <dgm:cxn modelId="{F8131D86-11F2-4287-8440-CC45B75AD9F2}" type="presParOf" srcId="{72E00E79-267A-451F-83EF-2E66D648A700}" destId="{70723BB2-A6DA-4BF0-9F4B-25073C5C5DCF}" srcOrd="9" destOrd="0" presId="urn:microsoft.com/office/officeart/2005/8/layout/pyramid2"/>
    <dgm:cxn modelId="{4FE7CD9A-21D3-4070-933C-29E9005F3B76}" type="presParOf" srcId="{72E00E79-267A-451F-83EF-2E66D648A700}" destId="{1F5C3C3B-56D1-452D-8238-349ABB9B16E4}" srcOrd="10" destOrd="0" presId="urn:microsoft.com/office/officeart/2005/8/layout/pyramid2"/>
    <dgm:cxn modelId="{AFAC1094-A119-4D89-9A1D-13FBE151E847}" type="presParOf" srcId="{72E00E79-267A-451F-83EF-2E66D648A700}" destId="{C5BABDB6-2AB9-45C6-A04F-1E796578292F}" srcOrd="11" destOrd="0" presId="urn:microsoft.com/office/officeart/2005/8/layout/pyramid2"/>
    <dgm:cxn modelId="{C829F0FA-EF25-4B95-AC63-50DD8F97555A}" type="presParOf" srcId="{72E00E79-267A-451F-83EF-2E66D648A700}" destId="{6F780E12-28C0-42B8-8947-ACCA8E5188F1}" srcOrd="12" destOrd="0" presId="urn:microsoft.com/office/officeart/2005/8/layout/pyramid2"/>
    <dgm:cxn modelId="{10FC12E5-24C7-4C64-9590-D767810FF582}" type="presParOf" srcId="{72E00E79-267A-451F-83EF-2E66D648A700}" destId="{905502EF-772B-48B7-B368-93D3800DADA3}" srcOrd="1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81AAEF6-2B67-41F9-B9F6-877A57F32947}" type="doc">
      <dgm:prSet loTypeId="urn:microsoft.com/office/officeart/2009/layout/CircleArrow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1573114-35AE-45F4-B20C-4389A405E0F0}">
      <dgm:prSet phldrT="[Текст]" custT="1"/>
      <dgm:spPr/>
      <dgm:t>
        <a:bodyPr/>
        <a:lstStyle/>
        <a:p>
          <a:r>
            <a:rPr lang="uk-UA" sz="2800" b="1" dirty="0" smtClean="0">
              <a:solidFill>
                <a:srgbClr val="1F67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Учитель</a:t>
          </a:r>
          <a:endParaRPr lang="ru-RU" sz="2800" b="1" dirty="0">
            <a:solidFill>
              <a:srgbClr val="1F67B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5B1F2E9-4C09-4BBD-8E83-7645DA8D5C4F}" type="parTrans" cxnId="{3F5DC112-2901-40FB-9827-50086B34AA50}">
      <dgm:prSet/>
      <dgm:spPr/>
      <dgm:t>
        <a:bodyPr/>
        <a:lstStyle/>
        <a:p>
          <a:endParaRPr lang="ru-RU" sz="1800"/>
        </a:p>
      </dgm:t>
    </dgm:pt>
    <dgm:pt modelId="{B59403F2-D11D-4194-B539-B4019AC0E0AF}" type="sibTrans" cxnId="{3F5DC112-2901-40FB-9827-50086B34AA50}">
      <dgm:prSet/>
      <dgm:spPr/>
      <dgm:t>
        <a:bodyPr/>
        <a:lstStyle/>
        <a:p>
          <a:endParaRPr lang="ru-RU" sz="1800"/>
        </a:p>
      </dgm:t>
    </dgm:pt>
    <dgm:pt modelId="{F809D0A3-8609-46C8-818E-E816CD67AD5C}">
      <dgm:prSet phldrT="[Текст]" custT="1"/>
      <dgm:spPr/>
      <dgm:t>
        <a:bodyPr/>
        <a:lstStyle/>
        <a:p>
          <a:r>
            <a:rPr lang="uk-UA" sz="2800" b="1" dirty="0" smtClean="0">
              <a:solidFill>
                <a:srgbClr val="1F67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Дитина</a:t>
          </a:r>
          <a:endParaRPr lang="ru-RU" sz="2800" b="1" dirty="0">
            <a:solidFill>
              <a:srgbClr val="1F67B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28D744E-710B-4330-86B7-3B2E2719449C}" type="parTrans" cxnId="{D8FD8004-389C-4388-9407-246B26A49A65}">
      <dgm:prSet/>
      <dgm:spPr/>
      <dgm:t>
        <a:bodyPr/>
        <a:lstStyle/>
        <a:p>
          <a:endParaRPr lang="ru-RU" sz="1800"/>
        </a:p>
      </dgm:t>
    </dgm:pt>
    <dgm:pt modelId="{840D4417-4B07-489A-A18B-52693F53A221}" type="sibTrans" cxnId="{D8FD8004-389C-4388-9407-246B26A49A65}">
      <dgm:prSet/>
      <dgm:spPr/>
      <dgm:t>
        <a:bodyPr/>
        <a:lstStyle/>
        <a:p>
          <a:endParaRPr lang="ru-RU" sz="1800"/>
        </a:p>
      </dgm:t>
    </dgm:pt>
    <dgm:pt modelId="{B7E2C119-13E1-4467-8183-2D26B99131DA}">
      <dgm:prSet phldrT="[Текст]" custT="1"/>
      <dgm:spPr/>
      <dgm:t>
        <a:bodyPr/>
        <a:lstStyle/>
        <a:p>
          <a:r>
            <a:rPr lang="uk-UA" sz="2800" b="1" dirty="0" smtClean="0">
              <a:solidFill>
                <a:srgbClr val="1F67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Батьки</a:t>
          </a:r>
          <a:endParaRPr lang="ru-RU" sz="2800" b="1" dirty="0">
            <a:solidFill>
              <a:srgbClr val="1F67B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CBF2004-F678-4342-9A80-9D8F99DCB1AD}" type="parTrans" cxnId="{CD673919-CB9E-4435-819D-12DF1A6E05C5}">
      <dgm:prSet/>
      <dgm:spPr/>
      <dgm:t>
        <a:bodyPr/>
        <a:lstStyle/>
        <a:p>
          <a:endParaRPr lang="ru-RU" sz="1800"/>
        </a:p>
      </dgm:t>
    </dgm:pt>
    <dgm:pt modelId="{D88F67ED-D367-41F4-AE07-877E90C8C4E8}" type="sibTrans" cxnId="{CD673919-CB9E-4435-819D-12DF1A6E05C5}">
      <dgm:prSet/>
      <dgm:spPr/>
      <dgm:t>
        <a:bodyPr/>
        <a:lstStyle/>
        <a:p>
          <a:endParaRPr lang="ru-RU" sz="1800"/>
        </a:p>
      </dgm:t>
    </dgm:pt>
    <dgm:pt modelId="{7F17A189-88D1-406D-A183-03086AC4E956}" type="pres">
      <dgm:prSet presAssocID="{B81AAEF6-2B67-41F9-B9F6-877A57F32947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499C34C8-DA8B-4656-892D-26C7C2A2C0C2}" type="pres">
      <dgm:prSet presAssocID="{51573114-35AE-45F4-B20C-4389A405E0F0}" presName="Accent1" presStyleCnt="0"/>
      <dgm:spPr/>
    </dgm:pt>
    <dgm:pt modelId="{E618749D-76F6-4B4B-B579-A07E9749CB4B}" type="pres">
      <dgm:prSet presAssocID="{51573114-35AE-45F4-B20C-4389A405E0F0}" presName="Accent" presStyleLbl="node1" presStyleIdx="0" presStyleCnt="3" custScaleX="133020" custScaleY="116618"/>
      <dgm:spPr>
        <a:solidFill>
          <a:srgbClr val="00B0F0"/>
        </a:solidFill>
      </dgm:spPr>
    </dgm:pt>
    <dgm:pt modelId="{BB39D1FC-AF94-41B0-9E92-D1AA000DFD35}" type="pres">
      <dgm:prSet presAssocID="{51573114-35AE-45F4-B20C-4389A405E0F0}" presName="Parent1" presStyleLbl="revTx" presStyleIdx="0" presStyleCnt="3" custScaleX="146271" custLinFactNeighborX="4066" custLinFactNeighborY="-5284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BE49F1-7B64-45BD-BE9E-50EF94A579BD}" type="pres">
      <dgm:prSet presAssocID="{F809D0A3-8609-46C8-818E-E816CD67AD5C}" presName="Accent2" presStyleCnt="0"/>
      <dgm:spPr/>
    </dgm:pt>
    <dgm:pt modelId="{6D3CACE0-F22B-4546-9C57-1A9115757128}" type="pres">
      <dgm:prSet presAssocID="{F809D0A3-8609-46C8-818E-E816CD67AD5C}" presName="Accent" presStyleLbl="node1" presStyleIdx="1" presStyleCnt="3" custScaleX="137010" custScaleY="123515"/>
      <dgm:spPr>
        <a:solidFill>
          <a:srgbClr val="92D050"/>
        </a:solidFill>
      </dgm:spPr>
    </dgm:pt>
    <dgm:pt modelId="{A946ED26-67BA-4A31-8267-89DB5EC14DD2}" type="pres">
      <dgm:prSet presAssocID="{F809D0A3-8609-46C8-818E-E816CD67AD5C}" presName="Parent2" presStyleLbl="revTx" presStyleIdx="1" presStyleCnt="3" custScaleX="157961" custLinFactNeighborX="-12442" custLinFactNeighborY="-5149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F15D6F-B066-4E50-A5E0-EA939EB058CC}" type="pres">
      <dgm:prSet presAssocID="{B7E2C119-13E1-4467-8183-2D26B99131DA}" presName="Accent3" presStyleCnt="0"/>
      <dgm:spPr/>
    </dgm:pt>
    <dgm:pt modelId="{C3CB26DF-CF7D-40A1-8ADE-4BAB2C33C6C6}" type="pres">
      <dgm:prSet presAssocID="{B7E2C119-13E1-4467-8183-2D26B99131DA}" presName="Accent" presStyleLbl="node1" presStyleIdx="2" presStyleCnt="3" custScaleX="142531" custScaleY="122383"/>
      <dgm:spPr>
        <a:solidFill>
          <a:srgbClr val="FFFF00"/>
        </a:solidFill>
      </dgm:spPr>
    </dgm:pt>
    <dgm:pt modelId="{C4FE483D-F6AE-4852-A69D-144F9132AB94}" type="pres">
      <dgm:prSet presAssocID="{B7E2C119-13E1-4467-8183-2D26B99131DA}" presName="Parent3" presStyleLbl="revTx" presStyleIdx="2" presStyleCnt="3" custScaleX="138140" custLinFactNeighborX="3829" custLinFactNeighborY="3930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8FD8004-389C-4388-9407-246B26A49A65}" srcId="{B81AAEF6-2B67-41F9-B9F6-877A57F32947}" destId="{F809D0A3-8609-46C8-818E-E816CD67AD5C}" srcOrd="1" destOrd="0" parTransId="{728D744E-710B-4330-86B7-3B2E2719449C}" sibTransId="{840D4417-4B07-489A-A18B-52693F53A221}"/>
    <dgm:cxn modelId="{CD673919-CB9E-4435-819D-12DF1A6E05C5}" srcId="{B81AAEF6-2B67-41F9-B9F6-877A57F32947}" destId="{B7E2C119-13E1-4467-8183-2D26B99131DA}" srcOrd="2" destOrd="0" parTransId="{DCBF2004-F678-4342-9A80-9D8F99DCB1AD}" sibTransId="{D88F67ED-D367-41F4-AE07-877E90C8C4E8}"/>
    <dgm:cxn modelId="{C6F67D0C-49C9-49A6-AC88-ACF2FF5498C3}" type="presOf" srcId="{F809D0A3-8609-46C8-818E-E816CD67AD5C}" destId="{A946ED26-67BA-4A31-8267-89DB5EC14DD2}" srcOrd="0" destOrd="0" presId="urn:microsoft.com/office/officeart/2009/layout/CircleArrowProcess"/>
    <dgm:cxn modelId="{1036EC69-72D0-4054-A2B2-02FC786119B3}" type="presOf" srcId="{51573114-35AE-45F4-B20C-4389A405E0F0}" destId="{BB39D1FC-AF94-41B0-9E92-D1AA000DFD35}" srcOrd="0" destOrd="0" presId="urn:microsoft.com/office/officeart/2009/layout/CircleArrowProcess"/>
    <dgm:cxn modelId="{BB627973-638D-4D1C-9874-B5B89D90B9CD}" type="presOf" srcId="{B7E2C119-13E1-4467-8183-2D26B99131DA}" destId="{C4FE483D-F6AE-4852-A69D-144F9132AB94}" srcOrd="0" destOrd="0" presId="urn:microsoft.com/office/officeart/2009/layout/CircleArrowProcess"/>
    <dgm:cxn modelId="{2EFF7AF0-8AF1-4730-9C39-AF9F164B06F2}" type="presOf" srcId="{B81AAEF6-2B67-41F9-B9F6-877A57F32947}" destId="{7F17A189-88D1-406D-A183-03086AC4E956}" srcOrd="0" destOrd="0" presId="urn:microsoft.com/office/officeart/2009/layout/CircleArrowProcess"/>
    <dgm:cxn modelId="{3F5DC112-2901-40FB-9827-50086B34AA50}" srcId="{B81AAEF6-2B67-41F9-B9F6-877A57F32947}" destId="{51573114-35AE-45F4-B20C-4389A405E0F0}" srcOrd="0" destOrd="0" parTransId="{B5B1F2E9-4C09-4BBD-8E83-7645DA8D5C4F}" sibTransId="{B59403F2-D11D-4194-B539-B4019AC0E0AF}"/>
    <dgm:cxn modelId="{CD54E907-77CA-4941-974B-AD32FC697ACB}" type="presParOf" srcId="{7F17A189-88D1-406D-A183-03086AC4E956}" destId="{499C34C8-DA8B-4656-892D-26C7C2A2C0C2}" srcOrd="0" destOrd="0" presId="urn:microsoft.com/office/officeart/2009/layout/CircleArrowProcess"/>
    <dgm:cxn modelId="{A80564CE-6AA6-42C3-A438-120447389791}" type="presParOf" srcId="{499C34C8-DA8B-4656-892D-26C7C2A2C0C2}" destId="{E618749D-76F6-4B4B-B579-A07E9749CB4B}" srcOrd="0" destOrd="0" presId="urn:microsoft.com/office/officeart/2009/layout/CircleArrowProcess"/>
    <dgm:cxn modelId="{8C126A7C-A5C8-41F5-97B2-E209298BB76E}" type="presParOf" srcId="{7F17A189-88D1-406D-A183-03086AC4E956}" destId="{BB39D1FC-AF94-41B0-9E92-D1AA000DFD35}" srcOrd="1" destOrd="0" presId="urn:microsoft.com/office/officeart/2009/layout/CircleArrowProcess"/>
    <dgm:cxn modelId="{E0DDCC3A-6F94-4F77-A4F6-43790782F7B8}" type="presParOf" srcId="{7F17A189-88D1-406D-A183-03086AC4E956}" destId="{84BE49F1-7B64-45BD-BE9E-50EF94A579BD}" srcOrd="2" destOrd="0" presId="urn:microsoft.com/office/officeart/2009/layout/CircleArrowProcess"/>
    <dgm:cxn modelId="{85236DA6-E172-4394-81EB-A5BA9F856BBC}" type="presParOf" srcId="{84BE49F1-7B64-45BD-BE9E-50EF94A579BD}" destId="{6D3CACE0-F22B-4546-9C57-1A9115757128}" srcOrd="0" destOrd="0" presId="urn:microsoft.com/office/officeart/2009/layout/CircleArrowProcess"/>
    <dgm:cxn modelId="{B0F12F9A-A3C7-4D07-961A-89EB8F614789}" type="presParOf" srcId="{7F17A189-88D1-406D-A183-03086AC4E956}" destId="{A946ED26-67BA-4A31-8267-89DB5EC14DD2}" srcOrd="3" destOrd="0" presId="urn:microsoft.com/office/officeart/2009/layout/CircleArrowProcess"/>
    <dgm:cxn modelId="{B12E8E6F-3D14-491A-8DF1-4D59514989E1}" type="presParOf" srcId="{7F17A189-88D1-406D-A183-03086AC4E956}" destId="{AFF15D6F-B066-4E50-A5E0-EA939EB058CC}" srcOrd="4" destOrd="0" presId="urn:microsoft.com/office/officeart/2009/layout/CircleArrowProcess"/>
    <dgm:cxn modelId="{3B5C836C-265C-41F5-A367-1A3DD81B8B26}" type="presParOf" srcId="{AFF15D6F-B066-4E50-A5E0-EA939EB058CC}" destId="{C3CB26DF-CF7D-40A1-8ADE-4BAB2C33C6C6}" srcOrd="0" destOrd="0" presId="urn:microsoft.com/office/officeart/2009/layout/CircleArrowProcess"/>
    <dgm:cxn modelId="{D61A6DB3-DADF-4083-97F2-0DBB3D71F5E7}" type="presParOf" srcId="{7F17A189-88D1-406D-A183-03086AC4E956}" destId="{C4FE483D-F6AE-4852-A69D-144F9132AB94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44E1364-B931-4537-BA1C-A00147CD7043}" type="doc">
      <dgm:prSet loTypeId="urn:microsoft.com/office/officeart/2008/layout/VerticalCircle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BA81A7C-12B8-4A21-AD78-C85F9D77E6C8}">
      <dgm:prSet phldrT="[Текст]" custT="1"/>
      <dgm:spPr/>
      <dgm:t>
        <a:bodyPr/>
        <a:lstStyle/>
        <a:p>
          <a:r>
            <a:rPr lang="uk-UA" sz="40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варіативність побудови</a:t>
          </a:r>
          <a:endParaRPr lang="ru-RU" sz="4000" b="1" dirty="0">
            <a:solidFill>
              <a:srgbClr val="0070C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8F45A0E-12A8-4FA3-8950-C1BEB9082724}" type="parTrans" cxnId="{088EA016-4607-4CC8-97A8-4F9569155096}">
      <dgm:prSet/>
      <dgm:spPr/>
      <dgm:t>
        <a:bodyPr/>
        <a:lstStyle/>
        <a:p>
          <a:endParaRPr lang="ru-RU" sz="4000" b="1">
            <a:solidFill>
              <a:srgbClr val="0070C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1B19EFF-AC4E-422F-9DFD-D42D3ABB86E4}" type="sibTrans" cxnId="{088EA016-4607-4CC8-97A8-4F9569155096}">
      <dgm:prSet/>
      <dgm:spPr/>
      <dgm:t>
        <a:bodyPr/>
        <a:lstStyle/>
        <a:p>
          <a:endParaRPr lang="ru-RU" sz="4000" b="1">
            <a:solidFill>
              <a:srgbClr val="0070C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DDF266E-E1F2-4A11-BF25-E9FE5DCED411}">
      <dgm:prSet phldrT="[Текст]" custT="1"/>
      <dgm:spPr/>
      <dgm:t>
        <a:bodyPr/>
        <a:lstStyle/>
        <a:p>
          <a:r>
            <a:rPr lang="uk-UA" sz="40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емоційно-привабливі елементи</a:t>
          </a:r>
          <a:endParaRPr lang="ru-RU" sz="4000" b="1" dirty="0">
            <a:solidFill>
              <a:srgbClr val="0070C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0EE79B4-9C7F-43EC-B90B-FE1C113DBC5C}" type="parTrans" cxnId="{97335B17-7B2A-4A2C-BD61-0179221A4005}">
      <dgm:prSet/>
      <dgm:spPr/>
      <dgm:t>
        <a:bodyPr/>
        <a:lstStyle/>
        <a:p>
          <a:endParaRPr lang="ru-RU" sz="4000" b="1">
            <a:solidFill>
              <a:srgbClr val="0070C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AF39453-9004-4134-BC59-E42D33CBEB90}" type="sibTrans" cxnId="{97335B17-7B2A-4A2C-BD61-0179221A4005}">
      <dgm:prSet/>
      <dgm:spPr/>
      <dgm:t>
        <a:bodyPr/>
        <a:lstStyle/>
        <a:p>
          <a:endParaRPr lang="ru-RU" sz="4000" b="1">
            <a:solidFill>
              <a:srgbClr val="0070C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9687955-1F95-44CB-84CE-C4B45DA427EE}" type="pres">
      <dgm:prSet presAssocID="{D44E1364-B931-4537-BA1C-A00147CD7043}" presName="Name0" presStyleCnt="0">
        <dgm:presLayoutVars>
          <dgm:dir/>
        </dgm:presLayoutVars>
      </dgm:prSet>
      <dgm:spPr/>
      <dgm:t>
        <a:bodyPr/>
        <a:lstStyle/>
        <a:p>
          <a:endParaRPr lang="ru-RU"/>
        </a:p>
      </dgm:t>
    </dgm:pt>
    <dgm:pt modelId="{B596C922-8D67-4466-812F-5CCDB636AB2E}" type="pres">
      <dgm:prSet presAssocID="{DBA81A7C-12B8-4A21-AD78-C85F9D77E6C8}" presName="noChildren" presStyleCnt="0"/>
      <dgm:spPr/>
    </dgm:pt>
    <dgm:pt modelId="{5F74797E-E25C-4B2F-A4CA-BEF88C93889C}" type="pres">
      <dgm:prSet presAssocID="{DBA81A7C-12B8-4A21-AD78-C85F9D77E6C8}" presName="gap" presStyleCnt="0"/>
      <dgm:spPr/>
    </dgm:pt>
    <dgm:pt modelId="{BAF8AF6A-FDB9-4BA1-9E1F-C68F771D9569}" type="pres">
      <dgm:prSet presAssocID="{DBA81A7C-12B8-4A21-AD78-C85F9D77E6C8}" presName="medCircle2" presStyleLbl="vennNode1" presStyleIdx="0" presStyleCnt="2"/>
      <dgm:spPr>
        <a:solidFill>
          <a:srgbClr val="92D050">
            <a:alpha val="50000"/>
          </a:srgbClr>
        </a:solidFill>
      </dgm:spPr>
    </dgm:pt>
    <dgm:pt modelId="{D81E2442-8F51-46C0-8C07-BC8EDE2F1F6F}" type="pres">
      <dgm:prSet presAssocID="{DBA81A7C-12B8-4A21-AD78-C85F9D77E6C8}" presName="txLvlOnly1" presStyleLbl="revTx" presStyleIdx="0" presStyleCnt="2"/>
      <dgm:spPr/>
      <dgm:t>
        <a:bodyPr/>
        <a:lstStyle/>
        <a:p>
          <a:endParaRPr lang="ru-RU"/>
        </a:p>
      </dgm:t>
    </dgm:pt>
    <dgm:pt modelId="{6C77BEC5-67E8-44EE-A8CC-263932C5910C}" type="pres">
      <dgm:prSet presAssocID="{5DDF266E-E1F2-4A11-BF25-E9FE5DCED411}" presName="noChildren" presStyleCnt="0"/>
      <dgm:spPr/>
    </dgm:pt>
    <dgm:pt modelId="{8388EB3D-E76C-4B69-9CFE-B041A2A5B358}" type="pres">
      <dgm:prSet presAssocID="{5DDF266E-E1F2-4A11-BF25-E9FE5DCED411}" presName="gap" presStyleCnt="0"/>
      <dgm:spPr/>
    </dgm:pt>
    <dgm:pt modelId="{C17DAFF7-21E3-4F64-93EF-7C5256A1FA02}" type="pres">
      <dgm:prSet presAssocID="{5DDF266E-E1F2-4A11-BF25-E9FE5DCED411}" presName="medCircle2" presStyleLbl="vennNode1" presStyleIdx="1" presStyleCnt="2"/>
      <dgm:spPr>
        <a:solidFill>
          <a:srgbClr val="92D050">
            <a:alpha val="50000"/>
          </a:srgbClr>
        </a:solidFill>
      </dgm:spPr>
    </dgm:pt>
    <dgm:pt modelId="{4CC44A53-5C4E-4636-AB9F-41C31C083902}" type="pres">
      <dgm:prSet presAssocID="{5DDF266E-E1F2-4A11-BF25-E9FE5DCED411}" presName="txLvlOnly1" presStyleLbl="revTx" presStyleIdx="1" presStyleCnt="2"/>
      <dgm:spPr/>
      <dgm:t>
        <a:bodyPr/>
        <a:lstStyle/>
        <a:p>
          <a:endParaRPr lang="ru-RU"/>
        </a:p>
      </dgm:t>
    </dgm:pt>
  </dgm:ptLst>
  <dgm:cxnLst>
    <dgm:cxn modelId="{088EA016-4607-4CC8-97A8-4F9569155096}" srcId="{D44E1364-B931-4537-BA1C-A00147CD7043}" destId="{DBA81A7C-12B8-4A21-AD78-C85F9D77E6C8}" srcOrd="0" destOrd="0" parTransId="{A8F45A0E-12A8-4FA3-8950-C1BEB9082724}" sibTransId="{E1B19EFF-AC4E-422F-9DFD-D42D3ABB86E4}"/>
    <dgm:cxn modelId="{97335B17-7B2A-4A2C-BD61-0179221A4005}" srcId="{D44E1364-B931-4537-BA1C-A00147CD7043}" destId="{5DDF266E-E1F2-4A11-BF25-E9FE5DCED411}" srcOrd="1" destOrd="0" parTransId="{E0EE79B4-9C7F-43EC-B90B-FE1C113DBC5C}" sibTransId="{AAF39453-9004-4134-BC59-E42D33CBEB90}"/>
    <dgm:cxn modelId="{B19A4B0B-13CA-4CB4-88D2-939B481091C2}" type="presOf" srcId="{DBA81A7C-12B8-4A21-AD78-C85F9D77E6C8}" destId="{D81E2442-8F51-46C0-8C07-BC8EDE2F1F6F}" srcOrd="0" destOrd="0" presId="urn:microsoft.com/office/officeart/2008/layout/VerticalCircleList"/>
    <dgm:cxn modelId="{CC87A554-CDE0-4DD0-9227-C07FDA45614A}" type="presOf" srcId="{5DDF266E-E1F2-4A11-BF25-E9FE5DCED411}" destId="{4CC44A53-5C4E-4636-AB9F-41C31C083902}" srcOrd="0" destOrd="0" presId="urn:microsoft.com/office/officeart/2008/layout/VerticalCircleList"/>
    <dgm:cxn modelId="{2528A6D1-F90E-492B-900D-4725A05CF7FC}" type="presOf" srcId="{D44E1364-B931-4537-BA1C-A00147CD7043}" destId="{49687955-1F95-44CB-84CE-C4B45DA427EE}" srcOrd="0" destOrd="0" presId="urn:microsoft.com/office/officeart/2008/layout/VerticalCircleList"/>
    <dgm:cxn modelId="{17562A23-B24A-4680-9DAE-7D591C1078FB}" type="presParOf" srcId="{49687955-1F95-44CB-84CE-C4B45DA427EE}" destId="{B596C922-8D67-4466-812F-5CCDB636AB2E}" srcOrd="0" destOrd="0" presId="urn:microsoft.com/office/officeart/2008/layout/VerticalCircleList"/>
    <dgm:cxn modelId="{3F9A15D6-9A5D-4A7B-AE33-A86183CA105D}" type="presParOf" srcId="{B596C922-8D67-4466-812F-5CCDB636AB2E}" destId="{5F74797E-E25C-4B2F-A4CA-BEF88C93889C}" srcOrd="0" destOrd="0" presId="urn:microsoft.com/office/officeart/2008/layout/VerticalCircleList"/>
    <dgm:cxn modelId="{2ECAF834-BC8E-4843-85C5-A547D09B055D}" type="presParOf" srcId="{B596C922-8D67-4466-812F-5CCDB636AB2E}" destId="{BAF8AF6A-FDB9-4BA1-9E1F-C68F771D9569}" srcOrd="1" destOrd="0" presId="urn:microsoft.com/office/officeart/2008/layout/VerticalCircleList"/>
    <dgm:cxn modelId="{2CCF4940-1ACC-4B57-962F-CDA24725457F}" type="presParOf" srcId="{B596C922-8D67-4466-812F-5CCDB636AB2E}" destId="{D81E2442-8F51-46C0-8C07-BC8EDE2F1F6F}" srcOrd="2" destOrd="0" presId="urn:microsoft.com/office/officeart/2008/layout/VerticalCircleList"/>
    <dgm:cxn modelId="{266C4BD7-19AD-444E-B6DC-C6CEA40FB8F9}" type="presParOf" srcId="{49687955-1F95-44CB-84CE-C4B45DA427EE}" destId="{6C77BEC5-67E8-44EE-A8CC-263932C5910C}" srcOrd="1" destOrd="0" presId="urn:microsoft.com/office/officeart/2008/layout/VerticalCircleList"/>
    <dgm:cxn modelId="{D2C89D3B-12BC-43DE-A0A5-727E8360A006}" type="presParOf" srcId="{6C77BEC5-67E8-44EE-A8CC-263932C5910C}" destId="{8388EB3D-E76C-4B69-9CFE-B041A2A5B358}" srcOrd="0" destOrd="0" presId="urn:microsoft.com/office/officeart/2008/layout/VerticalCircleList"/>
    <dgm:cxn modelId="{AD5DEDA3-5497-444D-9A10-7A2B1645C4E9}" type="presParOf" srcId="{6C77BEC5-67E8-44EE-A8CC-263932C5910C}" destId="{C17DAFF7-21E3-4F64-93EF-7C5256A1FA02}" srcOrd="1" destOrd="0" presId="urn:microsoft.com/office/officeart/2008/layout/VerticalCircleList"/>
    <dgm:cxn modelId="{F112FC00-60FF-494F-B919-E3F19C26C4E7}" type="presParOf" srcId="{6C77BEC5-67E8-44EE-A8CC-263932C5910C}" destId="{4CC44A53-5C4E-4636-AB9F-41C31C083902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1A486E6-689B-4CEA-95E9-61DF7783B8E2}" type="doc">
      <dgm:prSet loTypeId="urn:microsoft.com/office/officeart/2005/8/layout/arrow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3C48866-BCF2-4801-B129-FCECA2A536B0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uk-UA" dirty="0" smtClean="0"/>
            <a:t>технічна</a:t>
          </a:r>
          <a:endParaRPr lang="ru-RU" dirty="0"/>
        </a:p>
      </dgm:t>
    </dgm:pt>
    <dgm:pt modelId="{87095341-A44C-4318-8084-52C2B59CF5C8}" type="parTrans" cxnId="{869E1DF0-3E52-4827-8855-22AC73BE1E05}">
      <dgm:prSet/>
      <dgm:spPr/>
      <dgm:t>
        <a:bodyPr/>
        <a:lstStyle/>
        <a:p>
          <a:endParaRPr lang="ru-RU"/>
        </a:p>
      </dgm:t>
    </dgm:pt>
    <dgm:pt modelId="{AA7EAFD2-8A11-449C-8FB1-2C808D401E76}" type="sibTrans" cxnId="{869E1DF0-3E52-4827-8855-22AC73BE1E05}">
      <dgm:prSet/>
      <dgm:spPr/>
      <dgm:t>
        <a:bodyPr/>
        <a:lstStyle/>
        <a:p>
          <a:endParaRPr lang="ru-RU"/>
        </a:p>
      </dgm:t>
    </dgm:pt>
    <dgm:pt modelId="{5AB7F389-83E4-4F7A-A7BF-B109315E48CD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uk-UA" dirty="0" smtClean="0"/>
            <a:t>смислова</a:t>
          </a:r>
          <a:endParaRPr lang="ru-RU" dirty="0"/>
        </a:p>
      </dgm:t>
    </dgm:pt>
    <dgm:pt modelId="{A8C784D7-943E-439B-A230-5BA584E8D7D2}" type="parTrans" cxnId="{E2265571-EDBF-495F-9DAB-6DD552E94F07}">
      <dgm:prSet/>
      <dgm:spPr/>
      <dgm:t>
        <a:bodyPr/>
        <a:lstStyle/>
        <a:p>
          <a:endParaRPr lang="ru-RU"/>
        </a:p>
      </dgm:t>
    </dgm:pt>
    <dgm:pt modelId="{94349078-BEBD-494A-B472-3951A1AF763B}" type="sibTrans" cxnId="{E2265571-EDBF-495F-9DAB-6DD552E94F07}">
      <dgm:prSet/>
      <dgm:spPr/>
      <dgm:t>
        <a:bodyPr/>
        <a:lstStyle/>
        <a:p>
          <a:endParaRPr lang="ru-RU"/>
        </a:p>
      </dgm:t>
    </dgm:pt>
    <dgm:pt modelId="{F452A050-309D-44CF-B3BC-C9CF5685F58D}" type="pres">
      <dgm:prSet presAssocID="{E1A486E6-689B-4CEA-95E9-61DF7783B8E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E089AF9-AAB8-42EF-82E8-FED6FBD6C896}" type="pres">
      <dgm:prSet presAssocID="{B3C48866-BCF2-4801-B129-FCECA2A536B0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8D2606-A92C-487A-8A0A-1336BF55EE00}" type="pres">
      <dgm:prSet presAssocID="{5AB7F389-83E4-4F7A-A7BF-B109315E48CD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DB1425A-AE26-4449-A6CA-3F933134E4ED}" type="presOf" srcId="{5AB7F389-83E4-4F7A-A7BF-B109315E48CD}" destId="{918D2606-A92C-487A-8A0A-1336BF55EE00}" srcOrd="0" destOrd="0" presId="urn:microsoft.com/office/officeart/2005/8/layout/arrow5"/>
    <dgm:cxn modelId="{869E1DF0-3E52-4827-8855-22AC73BE1E05}" srcId="{E1A486E6-689B-4CEA-95E9-61DF7783B8E2}" destId="{B3C48866-BCF2-4801-B129-FCECA2A536B0}" srcOrd="0" destOrd="0" parTransId="{87095341-A44C-4318-8084-52C2B59CF5C8}" sibTransId="{AA7EAFD2-8A11-449C-8FB1-2C808D401E76}"/>
    <dgm:cxn modelId="{AF712E32-F3E6-49C4-8F43-769E8980AE75}" type="presOf" srcId="{B3C48866-BCF2-4801-B129-FCECA2A536B0}" destId="{AE089AF9-AAB8-42EF-82E8-FED6FBD6C896}" srcOrd="0" destOrd="0" presId="urn:microsoft.com/office/officeart/2005/8/layout/arrow5"/>
    <dgm:cxn modelId="{E2265571-EDBF-495F-9DAB-6DD552E94F07}" srcId="{E1A486E6-689B-4CEA-95E9-61DF7783B8E2}" destId="{5AB7F389-83E4-4F7A-A7BF-B109315E48CD}" srcOrd="1" destOrd="0" parTransId="{A8C784D7-943E-439B-A230-5BA584E8D7D2}" sibTransId="{94349078-BEBD-494A-B472-3951A1AF763B}"/>
    <dgm:cxn modelId="{88E4AB3C-0C89-4E92-9D7B-EADFA56A40FC}" type="presOf" srcId="{E1A486E6-689B-4CEA-95E9-61DF7783B8E2}" destId="{F452A050-309D-44CF-B3BC-C9CF5685F58D}" srcOrd="0" destOrd="0" presId="urn:microsoft.com/office/officeart/2005/8/layout/arrow5"/>
    <dgm:cxn modelId="{5ED82B5B-9942-416F-99DE-B60E7CF2B526}" type="presParOf" srcId="{F452A050-309D-44CF-B3BC-C9CF5685F58D}" destId="{AE089AF9-AAB8-42EF-82E8-FED6FBD6C896}" srcOrd="0" destOrd="0" presId="urn:microsoft.com/office/officeart/2005/8/layout/arrow5"/>
    <dgm:cxn modelId="{661EECAB-263A-464F-8F93-ACD0B7EF4C10}" type="presParOf" srcId="{F452A050-309D-44CF-B3BC-C9CF5685F58D}" destId="{918D2606-A92C-487A-8A0A-1336BF55EE00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B6850BC-8C24-42C3-B730-2F27D576B17E}" type="doc">
      <dgm:prSet loTypeId="urn:microsoft.com/office/officeart/2005/8/layout/radial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A7C61C7-A0F0-48B5-BBD8-32054062FD18}">
      <dgm:prSet phldrT="[Текст]"/>
      <dgm:spPr>
        <a:solidFill>
          <a:srgbClr val="92D050">
            <a:alpha val="50000"/>
          </a:srgbClr>
        </a:solidFill>
      </dgm:spPr>
      <dgm:t>
        <a:bodyPr/>
        <a:lstStyle/>
        <a:p>
          <a:r>
            <a:rPr lang="uk-UA" b="1" dirty="0" smtClean="0"/>
            <a:t>на розвиток читання впливає</a:t>
          </a:r>
          <a:endParaRPr lang="ru-RU" b="1" dirty="0"/>
        </a:p>
      </dgm:t>
    </dgm:pt>
    <dgm:pt modelId="{505F3116-AAD6-438A-87DC-30BBAE40126C}" type="parTrans" cxnId="{C1E70AA0-9CA4-4FD6-8E19-7418DE72BC1F}">
      <dgm:prSet/>
      <dgm:spPr/>
      <dgm:t>
        <a:bodyPr/>
        <a:lstStyle/>
        <a:p>
          <a:endParaRPr lang="ru-RU" b="1"/>
        </a:p>
      </dgm:t>
    </dgm:pt>
    <dgm:pt modelId="{E411ECE8-A024-42B2-B8C8-71D7FC0040F5}" type="sibTrans" cxnId="{C1E70AA0-9CA4-4FD6-8E19-7418DE72BC1F}">
      <dgm:prSet/>
      <dgm:spPr/>
      <dgm:t>
        <a:bodyPr/>
        <a:lstStyle/>
        <a:p>
          <a:endParaRPr lang="ru-RU" b="1"/>
        </a:p>
      </dgm:t>
    </dgm:pt>
    <dgm:pt modelId="{EF2ED273-5DCC-49A1-AD40-DDC42986A2A7}">
      <dgm:prSet phldrT="[Текст]"/>
      <dgm:spPr>
        <a:solidFill>
          <a:srgbClr val="FFFF00">
            <a:alpha val="50000"/>
          </a:srgbClr>
        </a:solidFill>
      </dgm:spPr>
      <dgm:t>
        <a:bodyPr/>
        <a:lstStyle/>
        <a:p>
          <a:r>
            <a:rPr lang="uk-U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збільшення слухового і зорового сприйняття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BF57601-8337-4FF7-9055-F12CF97D2977}" type="parTrans" cxnId="{5962FCED-E263-42EA-87B0-56DF829026F8}">
      <dgm:prSet/>
      <dgm:spPr/>
      <dgm:t>
        <a:bodyPr/>
        <a:lstStyle/>
        <a:p>
          <a:endParaRPr lang="ru-RU" b="1"/>
        </a:p>
      </dgm:t>
    </dgm:pt>
    <dgm:pt modelId="{F442E400-F7F3-47EF-BEB0-851F0165ECC4}" type="sibTrans" cxnId="{5962FCED-E263-42EA-87B0-56DF829026F8}">
      <dgm:prSet/>
      <dgm:spPr/>
      <dgm:t>
        <a:bodyPr/>
        <a:lstStyle/>
        <a:p>
          <a:endParaRPr lang="ru-RU" b="1"/>
        </a:p>
      </dgm:t>
    </dgm:pt>
    <dgm:pt modelId="{048B6F0A-19E6-4C1F-8ADD-90618B97C4BD}">
      <dgm:prSet phldrT="[Текст]" custT="1"/>
      <dgm:spPr>
        <a:solidFill>
          <a:srgbClr val="FFFF00">
            <a:alpha val="50000"/>
          </a:srgbClr>
        </a:solidFill>
      </dgm:spPr>
      <dgm:t>
        <a:bodyPr/>
        <a:lstStyle/>
        <a:p>
          <a:r>
            <a:rPr lang="uk-UA" sz="1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розширення кута </a:t>
          </a:r>
          <a:r>
            <a:rPr lang="uk-UA" sz="12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зора</a:t>
          </a:r>
          <a:endParaRPr lang="ru-RU" sz="1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F33D0C7-566D-4EB0-A69C-0200E2F8E754}" type="parTrans" cxnId="{F09C0F35-4F8F-4C05-AAD5-9FE68A0B6446}">
      <dgm:prSet/>
      <dgm:spPr/>
      <dgm:t>
        <a:bodyPr/>
        <a:lstStyle/>
        <a:p>
          <a:endParaRPr lang="ru-RU" b="1"/>
        </a:p>
      </dgm:t>
    </dgm:pt>
    <dgm:pt modelId="{07AB0326-CD9B-4E80-9C7A-8BE92D5D1DB7}" type="sibTrans" cxnId="{F09C0F35-4F8F-4C05-AAD5-9FE68A0B6446}">
      <dgm:prSet/>
      <dgm:spPr/>
      <dgm:t>
        <a:bodyPr/>
        <a:lstStyle/>
        <a:p>
          <a:endParaRPr lang="ru-RU" b="1"/>
        </a:p>
      </dgm:t>
    </dgm:pt>
    <dgm:pt modelId="{22E18BF4-35D3-490B-9A0C-21DF0FB59E63}">
      <dgm:prSet phldrT="[Текст]" custT="1"/>
      <dgm:spPr>
        <a:solidFill>
          <a:srgbClr val="FFFF00">
            <a:alpha val="50000"/>
          </a:srgbClr>
        </a:solidFill>
      </dgm:spPr>
      <dgm:t>
        <a:bodyPr/>
        <a:lstStyle/>
        <a:p>
          <a:r>
            <a:rPr lang="uk-UA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формування стійкої уваги</a:t>
          </a:r>
          <a:endParaRPr lang="ru-RU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84C7131-B6C9-4A76-A6F4-A045CE9D16ED}" type="parTrans" cxnId="{FF8BBD50-31B1-440D-AC81-407388B3E093}">
      <dgm:prSet/>
      <dgm:spPr/>
      <dgm:t>
        <a:bodyPr/>
        <a:lstStyle/>
        <a:p>
          <a:endParaRPr lang="ru-RU" b="1"/>
        </a:p>
      </dgm:t>
    </dgm:pt>
    <dgm:pt modelId="{1E45EB57-6CB0-4FE7-BE9D-1AF34884C9AC}" type="sibTrans" cxnId="{FF8BBD50-31B1-440D-AC81-407388B3E093}">
      <dgm:prSet/>
      <dgm:spPr/>
      <dgm:t>
        <a:bodyPr/>
        <a:lstStyle/>
        <a:p>
          <a:endParaRPr lang="ru-RU" b="1"/>
        </a:p>
      </dgm:t>
    </dgm:pt>
    <dgm:pt modelId="{5E380BDF-C082-4582-A190-D81A1775C747}">
      <dgm:prSet phldrT="[Текст]" custT="1"/>
      <dgm:spPr>
        <a:solidFill>
          <a:srgbClr val="FFFF00">
            <a:alpha val="50000"/>
          </a:srgbClr>
        </a:solidFill>
      </dgm:spPr>
      <dgm:t>
        <a:bodyPr/>
        <a:lstStyle/>
        <a:p>
          <a:r>
            <a:rPr lang="uk-UA" sz="1400" b="1" dirty="0" smtClean="0"/>
            <a:t>збагачення словникового запасу</a:t>
          </a:r>
          <a:endParaRPr lang="ru-RU" sz="1400" b="1" dirty="0"/>
        </a:p>
      </dgm:t>
    </dgm:pt>
    <dgm:pt modelId="{A03B9CA2-9826-46B0-807D-9A04352A107F}" type="parTrans" cxnId="{D4F150AB-9581-44F4-A821-5E4C507ACDFF}">
      <dgm:prSet/>
      <dgm:spPr/>
      <dgm:t>
        <a:bodyPr/>
        <a:lstStyle/>
        <a:p>
          <a:endParaRPr lang="ru-RU" b="1"/>
        </a:p>
      </dgm:t>
    </dgm:pt>
    <dgm:pt modelId="{4D6CDE00-A3D5-4DF3-A4A0-E6E72920F84E}" type="sibTrans" cxnId="{D4F150AB-9581-44F4-A821-5E4C507ACDFF}">
      <dgm:prSet/>
      <dgm:spPr/>
      <dgm:t>
        <a:bodyPr/>
        <a:lstStyle/>
        <a:p>
          <a:endParaRPr lang="ru-RU" b="1"/>
        </a:p>
      </dgm:t>
    </dgm:pt>
    <dgm:pt modelId="{28992AA7-15C6-4E75-AE64-2A256B43E58C}">
      <dgm:prSet phldrT="[Текст]" phldr="1"/>
      <dgm:spPr>
        <a:solidFill>
          <a:srgbClr val="FFFF00">
            <a:alpha val="50000"/>
          </a:srgbClr>
        </a:solidFill>
      </dgm:spPr>
      <dgm:t>
        <a:bodyPr/>
        <a:lstStyle/>
        <a:p>
          <a:endParaRPr lang="ru-RU" b="1"/>
        </a:p>
      </dgm:t>
    </dgm:pt>
    <dgm:pt modelId="{52DBAD0E-BC64-4372-8741-273BDE3043B8}" type="parTrans" cxnId="{BBDFDD59-44BF-460D-9AB4-9FE634C42B0D}">
      <dgm:prSet/>
      <dgm:spPr/>
      <dgm:t>
        <a:bodyPr/>
        <a:lstStyle/>
        <a:p>
          <a:endParaRPr lang="ru-RU" b="1"/>
        </a:p>
      </dgm:t>
    </dgm:pt>
    <dgm:pt modelId="{04F954BD-AA00-4975-96A0-453337E065D9}" type="sibTrans" cxnId="{BBDFDD59-44BF-460D-9AB4-9FE634C42B0D}">
      <dgm:prSet/>
      <dgm:spPr/>
      <dgm:t>
        <a:bodyPr/>
        <a:lstStyle/>
        <a:p>
          <a:endParaRPr lang="ru-RU" b="1"/>
        </a:p>
      </dgm:t>
    </dgm:pt>
    <dgm:pt modelId="{8EAEDE5E-3717-4CC0-BD60-423F6E61DD17}">
      <dgm:prSet phldrT="[Текст]" phldr="1"/>
      <dgm:spPr>
        <a:solidFill>
          <a:srgbClr val="FFFF00">
            <a:alpha val="50000"/>
          </a:srgbClr>
        </a:solidFill>
      </dgm:spPr>
      <dgm:t>
        <a:bodyPr/>
        <a:lstStyle/>
        <a:p>
          <a:endParaRPr lang="ru-RU" b="1"/>
        </a:p>
      </dgm:t>
    </dgm:pt>
    <dgm:pt modelId="{CD6FB5D5-C757-4D98-94DC-D5CFC3BF699B}" type="parTrans" cxnId="{AAF1AC51-08CB-4B77-92EF-1C326FFD5C59}">
      <dgm:prSet/>
      <dgm:spPr/>
      <dgm:t>
        <a:bodyPr/>
        <a:lstStyle/>
        <a:p>
          <a:endParaRPr lang="ru-RU" b="1"/>
        </a:p>
      </dgm:t>
    </dgm:pt>
    <dgm:pt modelId="{D08A705B-C61B-4974-877B-707CE0678357}" type="sibTrans" cxnId="{AAF1AC51-08CB-4B77-92EF-1C326FFD5C59}">
      <dgm:prSet/>
      <dgm:spPr/>
      <dgm:t>
        <a:bodyPr/>
        <a:lstStyle/>
        <a:p>
          <a:endParaRPr lang="ru-RU" b="1"/>
        </a:p>
      </dgm:t>
    </dgm:pt>
    <dgm:pt modelId="{A34B4AA4-EDAF-4FB8-834D-B613D90B3120}" type="pres">
      <dgm:prSet presAssocID="{9B6850BC-8C24-42C3-B730-2F27D576B17E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B03400C-EF18-4ACA-8950-7B89CB119685}" type="pres">
      <dgm:prSet presAssocID="{9B6850BC-8C24-42C3-B730-2F27D576B17E}" presName="radial" presStyleCnt="0">
        <dgm:presLayoutVars>
          <dgm:animLvl val="ctr"/>
        </dgm:presLayoutVars>
      </dgm:prSet>
      <dgm:spPr/>
    </dgm:pt>
    <dgm:pt modelId="{509E3C1D-EF49-4E53-BFD0-281819204535}" type="pres">
      <dgm:prSet presAssocID="{AA7C61C7-A0F0-48B5-BBD8-32054062FD18}" presName="centerShape" presStyleLbl="vennNode1" presStyleIdx="0" presStyleCnt="5" custLinFactNeighborX="104" custLinFactNeighborY="-816"/>
      <dgm:spPr/>
      <dgm:t>
        <a:bodyPr/>
        <a:lstStyle/>
        <a:p>
          <a:endParaRPr lang="ru-RU"/>
        </a:p>
      </dgm:t>
    </dgm:pt>
    <dgm:pt modelId="{620308A8-6E19-4413-B053-850A4AB6E388}" type="pres">
      <dgm:prSet presAssocID="{EF2ED273-5DCC-49A1-AD40-DDC42986A2A7}" presName="node" presStyleLbl="vennNode1" presStyleIdx="1" presStyleCnt="5" custScaleX="124588" custScaleY="126220" custRadScaleRad="104278" custRadScaleInc="-4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987254-E2BB-4DCA-B4BD-CD978B8B3999}" type="pres">
      <dgm:prSet presAssocID="{048B6F0A-19E6-4C1F-8ADD-90618B97C4BD}" presName="node" presStyleLbl="vennNode1" presStyleIdx="2" presStyleCnt="5" custScaleX="114112" custScaleY="101808" custRadScaleRad="91823" custRadScaleInc="147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82D9E2-5CE7-42E0-A76A-C9F062244AA8}" type="pres">
      <dgm:prSet presAssocID="{22E18BF4-35D3-490B-9A0C-21DF0FB59E63}" presName="node" presStyleLbl="vennNode1" presStyleIdx="3" presStyleCnt="5" custScaleX="129539" custScaleY="119125" custRadScaleRad="109780" custRadScaleInc="-331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5CD977-9B82-4245-BF8B-00A4E6A96C54}" type="pres">
      <dgm:prSet presAssocID="{5E380BDF-C082-4582-A190-D81A1775C747}" presName="node" presStyleLbl="vennNode1" presStyleIdx="4" presStyleCnt="5" custScaleX="136576" custScaleY="120026" custRadScaleRad="99423" custRadScaleInc="-180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1E70AA0-9CA4-4FD6-8E19-7418DE72BC1F}" srcId="{9B6850BC-8C24-42C3-B730-2F27D576B17E}" destId="{AA7C61C7-A0F0-48B5-BBD8-32054062FD18}" srcOrd="0" destOrd="0" parTransId="{505F3116-AAD6-438A-87DC-30BBAE40126C}" sibTransId="{E411ECE8-A024-42B2-B8C8-71D7FC0040F5}"/>
    <dgm:cxn modelId="{D4F150AB-9581-44F4-A821-5E4C507ACDFF}" srcId="{AA7C61C7-A0F0-48B5-BBD8-32054062FD18}" destId="{5E380BDF-C082-4582-A190-D81A1775C747}" srcOrd="3" destOrd="0" parTransId="{A03B9CA2-9826-46B0-807D-9A04352A107F}" sibTransId="{4D6CDE00-A3D5-4DF3-A4A0-E6E72920F84E}"/>
    <dgm:cxn modelId="{2FC11602-98DD-4869-BBE0-6C5F3CA93CDC}" type="presOf" srcId="{5E380BDF-C082-4582-A190-D81A1775C747}" destId="{E75CD977-9B82-4245-BF8B-00A4E6A96C54}" srcOrd="0" destOrd="0" presId="urn:microsoft.com/office/officeart/2005/8/layout/radial3"/>
    <dgm:cxn modelId="{AAF1AC51-08CB-4B77-92EF-1C326FFD5C59}" srcId="{9B6850BC-8C24-42C3-B730-2F27D576B17E}" destId="{8EAEDE5E-3717-4CC0-BD60-423F6E61DD17}" srcOrd="2" destOrd="0" parTransId="{CD6FB5D5-C757-4D98-94DC-D5CFC3BF699B}" sibTransId="{D08A705B-C61B-4974-877B-707CE0678357}"/>
    <dgm:cxn modelId="{BBC1BC23-3955-4313-BF00-A934258D805A}" type="presOf" srcId="{9B6850BC-8C24-42C3-B730-2F27D576B17E}" destId="{A34B4AA4-EDAF-4FB8-834D-B613D90B3120}" srcOrd="0" destOrd="0" presId="urn:microsoft.com/office/officeart/2005/8/layout/radial3"/>
    <dgm:cxn modelId="{BBDFDD59-44BF-460D-9AB4-9FE634C42B0D}" srcId="{9B6850BC-8C24-42C3-B730-2F27D576B17E}" destId="{28992AA7-15C6-4E75-AE64-2A256B43E58C}" srcOrd="1" destOrd="0" parTransId="{52DBAD0E-BC64-4372-8741-273BDE3043B8}" sibTransId="{04F954BD-AA00-4975-96A0-453337E065D9}"/>
    <dgm:cxn modelId="{F09C0F35-4F8F-4C05-AAD5-9FE68A0B6446}" srcId="{AA7C61C7-A0F0-48B5-BBD8-32054062FD18}" destId="{048B6F0A-19E6-4C1F-8ADD-90618B97C4BD}" srcOrd="1" destOrd="0" parTransId="{EF33D0C7-566D-4EB0-A69C-0200E2F8E754}" sibTransId="{07AB0326-CD9B-4E80-9C7A-8BE92D5D1DB7}"/>
    <dgm:cxn modelId="{15E043D1-77CE-4F4E-B5BE-C379CD029C8F}" type="presOf" srcId="{AA7C61C7-A0F0-48B5-BBD8-32054062FD18}" destId="{509E3C1D-EF49-4E53-BFD0-281819204535}" srcOrd="0" destOrd="0" presId="urn:microsoft.com/office/officeart/2005/8/layout/radial3"/>
    <dgm:cxn modelId="{88234ECC-45E9-40DE-B71E-92E4235EEDA1}" type="presOf" srcId="{048B6F0A-19E6-4C1F-8ADD-90618B97C4BD}" destId="{C8987254-E2BB-4DCA-B4BD-CD978B8B3999}" srcOrd="0" destOrd="0" presId="urn:microsoft.com/office/officeart/2005/8/layout/radial3"/>
    <dgm:cxn modelId="{5962FCED-E263-42EA-87B0-56DF829026F8}" srcId="{AA7C61C7-A0F0-48B5-BBD8-32054062FD18}" destId="{EF2ED273-5DCC-49A1-AD40-DDC42986A2A7}" srcOrd="0" destOrd="0" parTransId="{BBF57601-8337-4FF7-9055-F12CF97D2977}" sibTransId="{F442E400-F7F3-47EF-BEB0-851F0165ECC4}"/>
    <dgm:cxn modelId="{A38B75DF-27F0-4ED5-A720-04AD356F3020}" type="presOf" srcId="{22E18BF4-35D3-490B-9A0C-21DF0FB59E63}" destId="{9882D9E2-5CE7-42E0-A76A-C9F062244AA8}" srcOrd="0" destOrd="0" presId="urn:microsoft.com/office/officeart/2005/8/layout/radial3"/>
    <dgm:cxn modelId="{BFEC10B9-F0B4-4560-B8CF-88D36B1F3035}" type="presOf" srcId="{EF2ED273-5DCC-49A1-AD40-DDC42986A2A7}" destId="{620308A8-6E19-4413-B053-850A4AB6E388}" srcOrd="0" destOrd="0" presId="urn:microsoft.com/office/officeart/2005/8/layout/radial3"/>
    <dgm:cxn modelId="{FF8BBD50-31B1-440D-AC81-407388B3E093}" srcId="{AA7C61C7-A0F0-48B5-BBD8-32054062FD18}" destId="{22E18BF4-35D3-490B-9A0C-21DF0FB59E63}" srcOrd="2" destOrd="0" parTransId="{484C7131-B6C9-4A76-A6F4-A045CE9D16ED}" sibTransId="{1E45EB57-6CB0-4FE7-BE9D-1AF34884C9AC}"/>
    <dgm:cxn modelId="{F5B50692-6C47-4787-998F-A415639E1EE9}" type="presParOf" srcId="{A34B4AA4-EDAF-4FB8-834D-B613D90B3120}" destId="{2B03400C-EF18-4ACA-8950-7B89CB119685}" srcOrd="0" destOrd="0" presId="urn:microsoft.com/office/officeart/2005/8/layout/radial3"/>
    <dgm:cxn modelId="{CC9D8F9F-1643-4BFC-975F-ABE305E30120}" type="presParOf" srcId="{2B03400C-EF18-4ACA-8950-7B89CB119685}" destId="{509E3C1D-EF49-4E53-BFD0-281819204535}" srcOrd="0" destOrd="0" presId="urn:microsoft.com/office/officeart/2005/8/layout/radial3"/>
    <dgm:cxn modelId="{1D4D4692-D424-4C24-82A7-568717C26585}" type="presParOf" srcId="{2B03400C-EF18-4ACA-8950-7B89CB119685}" destId="{620308A8-6E19-4413-B053-850A4AB6E388}" srcOrd="1" destOrd="0" presId="urn:microsoft.com/office/officeart/2005/8/layout/radial3"/>
    <dgm:cxn modelId="{5A93E2B0-68B1-4DEF-ABDA-990CA52ECC28}" type="presParOf" srcId="{2B03400C-EF18-4ACA-8950-7B89CB119685}" destId="{C8987254-E2BB-4DCA-B4BD-CD978B8B3999}" srcOrd="2" destOrd="0" presId="urn:microsoft.com/office/officeart/2005/8/layout/radial3"/>
    <dgm:cxn modelId="{AAD2E21A-498B-4A02-9017-F5ADCC233C45}" type="presParOf" srcId="{2B03400C-EF18-4ACA-8950-7B89CB119685}" destId="{9882D9E2-5CE7-42E0-A76A-C9F062244AA8}" srcOrd="3" destOrd="0" presId="urn:microsoft.com/office/officeart/2005/8/layout/radial3"/>
    <dgm:cxn modelId="{06505F46-A9A5-4D6B-A574-61F077514576}" type="presParOf" srcId="{2B03400C-EF18-4ACA-8950-7B89CB119685}" destId="{E75CD977-9B82-4245-BF8B-00A4E6A96C54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CA72CE4-52E2-47C4-92B4-604420411DB9}" type="doc">
      <dgm:prSet loTypeId="urn:microsoft.com/office/officeart/2005/8/layout/p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1024A8B-6556-41DE-B5B2-CB91AFB7FE9B}">
      <dgm:prSet phldrT="[Текст]"/>
      <dgm:spPr/>
      <dgm:t>
        <a:bodyPr/>
        <a:lstStyle/>
        <a:p>
          <a:endParaRPr lang="ru-RU" dirty="0"/>
        </a:p>
      </dgm:t>
    </dgm:pt>
    <dgm:pt modelId="{95B6D0EE-1ABA-4F89-81C9-72E7FFEB0292}" type="parTrans" cxnId="{9BBAC191-AD6E-4112-A333-42A55951FC1A}">
      <dgm:prSet/>
      <dgm:spPr/>
      <dgm:t>
        <a:bodyPr/>
        <a:lstStyle/>
        <a:p>
          <a:endParaRPr lang="ru-RU"/>
        </a:p>
      </dgm:t>
    </dgm:pt>
    <dgm:pt modelId="{27E8E18A-1D8D-4065-BB24-9B67BDA881F4}" type="sibTrans" cxnId="{9BBAC191-AD6E-4112-A333-42A55951FC1A}">
      <dgm:prSet/>
      <dgm:spPr/>
      <dgm:t>
        <a:bodyPr/>
        <a:lstStyle/>
        <a:p>
          <a:endParaRPr lang="ru-RU"/>
        </a:p>
      </dgm:t>
    </dgm:pt>
    <dgm:pt modelId="{13BB12F3-79BE-4A0F-9D7C-3D40A58AA385}">
      <dgm:prSet phldrT="[Текст]"/>
      <dgm:spPr/>
      <dgm:t>
        <a:bodyPr/>
        <a:lstStyle/>
        <a:p>
          <a:endParaRPr lang="ru-RU" dirty="0"/>
        </a:p>
      </dgm:t>
    </dgm:pt>
    <dgm:pt modelId="{048EA86D-F07F-44B2-9B6C-DE2C68CA3ADE}" type="parTrans" cxnId="{B3F0578E-E5EF-4286-93B3-54E22174EE1B}">
      <dgm:prSet/>
      <dgm:spPr/>
      <dgm:t>
        <a:bodyPr/>
        <a:lstStyle/>
        <a:p>
          <a:endParaRPr lang="ru-RU"/>
        </a:p>
      </dgm:t>
    </dgm:pt>
    <dgm:pt modelId="{D0622D89-A6B5-4732-84C1-5F02DDFB3F0E}" type="sibTrans" cxnId="{B3F0578E-E5EF-4286-93B3-54E22174EE1B}">
      <dgm:prSet/>
      <dgm:spPr/>
      <dgm:t>
        <a:bodyPr/>
        <a:lstStyle/>
        <a:p>
          <a:endParaRPr lang="ru-RU"/>
        </a:p>
      </dgm:t>
    </dgm:pt>
    <dgm:pt modelId="{E24B4E48-3DD6-4D73-9A5B-80C22DCF950E}">
      <dgm:prSet phldrT="[Текст]"/>
      <dgm:spPr/>
      <dgm:t>
        <a:bodyPr/>
        <a:lstStyle/>
        <a:p>
          <a:endParaRPr lang="ru-RU" dirty="0"/>
        </a:p>
      </dgm:t>
    </dgm:pt>
    <dgm:pt modelId="{449120E3-0B13-4E99-8AE4-0AA8496E67AB}" type="sibTrans" cxnId="{B8A1A446-77C8-4196-9E0D-EFE598AA61DB}">
      <dgm:prSet/>
      <dgm:spPr/>
      <dgm:t>
        <a:bodyPr/>
        <a:lstStyle/>
        <a:p>
          <a:endParaRPr lang="ru-RU"/>
        </a:p>
      </dgm:t>
    </dgm:pt>
    <dgm:pt modelId="{D42884AB-9752-4517-A0CB-13BA14A8FD1B}" type="parTrans" cxnId="{B8A1A446-77C8-4196-9E0D-EFE598AA61DB}">
      <dgm:prSet/>
      <dgm:spPr/>
      <dgm:t>
        <a:bodyPr/>
        <a:lstStyle/>
        <a:p>
          <a:endParaRPr lang="ru-RU"/>
        </a:p>
      </dgm:t>
    </dgm:pt>
    <dgm:pt modelId="{7CF26BE3-5374-4A75-8998-886D3D6449FD}">
      <dgm:prSet phldrT="[Текст]"/>
      <dgm:spPr/>
      <dgm:t>
        <a:bodyPr/>
        <a:lstStyle/>
        <a:p>
          <a:endParaRPr lang="ru-RU" dirty="0"/>
        </a:p>
      </dgm:t>
    </dgm:pt>
    <dgm:pt modelId="{444C5C32-CB8E-4E53-A561-0500126108E2}" type="sibTrans" cxnId="{384F7665-D28A-4461-9D3D-70B82EE32630}">
      <dgm:prSet/>
      <dgm:spPr/>
      <dgm:t>
        <a:bodyPr/>
        <a:lstStyle/>
        <a:p>
          <a:endParaRPr lang="ru-RU"/>
        </a:p>
      </dgm:t>
    </dgm:pt>
    <dgm:pt modelId="{E70491B2-47F3-4073-9167-315FA120E218}" type="parTrans" cxnId="{384F7665-D28A-4461-9D3D-70B82EE32630}">
      <dgm:prSet/>
      <dgm:spPr/>
      <dgm:t>
        <a:bodyPr/>
        <a:lstStyle/>
        <a:p>
          <a:endParaRPr lang="ru-RU"/>
        </a:p>
      </dgm:t>
    </dgm:pt>
    <dgm:pt modelId="{822C3EAD-6130-4AFE-88FC-4A4E154639E1}" type="pres">
      <dgm:prSet presAssocID="{6CA72CE4-52E2-47C4-92B4-604420411DB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FACD871-EF51-4A74-9495-1C9C1E4E542F}" type="pres">
      <dgm:prSet presAssocID="{11024A8B-6556-41DE-B5B2-CB91AFB7FE9B}" presName="compNode" presStyleCnt="0"/>
      <dgm:spPr/>
    </dgm:pt>
    <dgm:pt modelId="{43D4543F-D4C4-4E33-B7A6-23052F977EC0}" type="pres">
      <dgm:prSet presAssocID="{11024A8B-6556-41DE-B5B2-CB91AFB7FE9B}" presName="pictRect" presStyleLbl="node1" presStyleIdx="0" presStyleCnt="4"/>
      <dgm:spPr>
        <a:solidFill>
          <a:srgbClr val="FFFF00"/>
        </a:solidFill>
      </dgm:spPr>
    </dgm:pt>
    <dgm:pt modelId="{D7470E71-BB9B-4667-BE9B-C26887C3E6AF}" type="pres">
      <dgm:prSet presAssocID="{11024A8B-6556-41DE-B5B2-CB91AFB7FE9B}" presName="textRec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D38F8B-DCA4-43A1-B51E-D927209DA294}" type="pres">
      <dgm:prSet presAssocID="{27E8E18A-1D8D-4065-BB24-9B67BDA881F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BAE5DE93-FE7C-46EB-BBCD-6669BE01A269}" type="pres">
      <dgm:prSet presAssocID="{7CF26BE3-5374-4A75-8998-886D3D6449FD}" presName="compNode" presStyleCnt="0"/>
      <dgm:spPr/>
    </dgm:pt>
    <dgm:pt modelId="{45A27A1C-A7DA-41B8-92AB-63FE56235E4A}" type="pres">
      <dgm:prSet presAssocID="{7CF26BE3-5374-4A75-8998-886D3D6449FD}" presName="pictRect" presStyleLbl="node1" presStyleIdx="1" presStyleCnt="4" custLinFactNeighborX="78260" custLinFactNeighborY="50590"/>
      <dgm:spPr>
        <a:solidFill>
          <a:srgbClr val="00B0F0"/>
        </a:solidFill>
      </dgm:spPr>
      <dgm:t>
        <a:bodyPr/>
        <a:lstStyle/>
        <a:p>
          <a:endParaRPr lang="ru-RU"/>
        </a:p>
      </dgm:t>
    </dgm:pt>
    <dgm:pt modelId="{808A095D-F1B2-4572-B623-5A18786A0E3E}" type="pres">
      <dgm:prSet presAssocID="{7CF26BE3-5374-4A75-8998-886D3D6449FD}" presName="textRec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17B38E-4EEB-46FD-9722-B7FD2ECB233D}" type="pres">
      <dgm:prSet presAssocID="{444C5C32-CB8E-4E53-A561-0500126108E2}" presName="sibTrans" presStyleLbl="sibTrans2D1" presStyleIdx="0" presStyleCnt="0"/>
      <dgm:spPr/>
      <dgm:t>
        <a:bodyPr/>
        <a:lstStyle/>
        <a:p>
          <a:endParaRPr lang="ru-RU"/>
        </a:p>
      </dgm:t>
    </dgm:pt>
    <dgm:pt modelId="{A5AFA809-1A41-4742-A1CD-824EEDF6CD5D}" type="pres">
      <dgm:prSet presAssocID="{E24B4E48-3DD6-4D73-9A5B-80C22DCF950E}" presName="compNode" presStyleCnt="0"/>
      <dgm:spPr/>
    </dgm:pt>
    <dgm:pt modelId="{C51E1EEF-2F58-46C6-BD11-9D53FA5FDFFC}" type="pres">
      <dgm:prSet presAssocID="{E24B4E48-3DD6-4D73-9A5B-80C22DCF950E}" presName="pictRect" presStyleLbl="node1" presStyleIdx="2" presStyleCnt="4" custLinFactX="-84432" custLinFactY="14809" custLinFactNeighborX="-100000" custLinFactNeighborY="100000"/>
      <dgm:spPr>
        <a:solidFill>
          <a:srgbClr val="92D050"/>
        </a:solidFill>
      </dgm:spPr>
    </dgm:pt>
    <dgm:pt modelId="{05B3572D-9DE1-43F8-AA27-3E2D551397BA}" type="pres">
      <dgm:prSet presAssocID="{E24B4E48-3DD6-4D73-9A5B-80C22DCF950E}" presName="textRect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394B4E-C1BC-466E-BB4D-2137D06A6837}" type="pres">
      <dgm:prSet presAssocID="{449120E3-0B13-4E99-8AE4-0AA8496E67A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4A30430-A926-45D1-A34A-F4940B536C37}" type="pres">
      <dgm:prSet presAssocID="{13BB12F3-79BE-4A0F-9D7C-3D40A58AA385}" presName="compNode" presStyleCnt="0"/>
      <dgm:spPr/>
    </dgm:pt>
    <dgm:pt modelId="{36DAE133-2615-49C4-8D8A-970885BA83DF}" type="pres">
      <dgm:prSet presAssocID="{13BB12F3-79BE-4A0F-9D7C-3D40A58AA385}" presName="pictRect" presStyleLbl="node1" presStyleIdx="3" presStyleCnt="4" custLinFactX="20649" custLinFactNeighborX="100000" custLinFactNeighborY="6046"/>
      <dgm:spPr>
        <a:solidFill>
          <a:srgbClr val="FFC000"/>
        </a:solidFill>
      </dgm:spPr>
    </dgm:pt>
    <dgm:pt modelId="{13C02727-6EE1-4B18-98F8-111541784856}" type="pres">
      <dgm:prSet presAssocID="{13BB12F3-79BE-4A0F-9D7C-3D40A58AA385}" presName="textRect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D0A71A2-722F-43EC-90D3-12C87FE8910D}" type="presOf" srcId="{6CA72CE4-52E2-47C4-92B4-604420411DB9}" destId="{822C3EAD-6130-4AFE-88FC-4A4E154639E1}" srcOrd="0" destOrd="0" presId="urn:microsoft.com/office/officeart/2005/8/layout/pList1"/>
    <dgm:cxn modelId="{32AF94DD-31BE-42F0-AC35-97A6ED2812C0}" type="presOf" srcId="{27E8E18A-1D8D-4065-BB24-9B67BDA881F4}" destId="{C8D38F8B-DCA4-43A1-B51E-D927209DA294}" srcOrd="0" destOrd="0" presId="urn:microsoft.com/office/officeart/2005/8/layout/pList1"/>
    <dgm:cxn modelId="{B3F0578E-E5EF-4286-93B3-54E22174EE1B}" srcId="{6CA72CE4-52E2-47C4-92B4-604420411DB9}" destId="{13BB12F3-79BE-4A0F-9D7C-3D40A58AA385}" srcOrd="3" destOrd="0" parTransId="{048EA86D-F07F-44B2-9B6C-DE2C68CA3ADE}" sibTransId="{D0622D89-A6B5-4732-84C1-5F02DDFB3F0E}"/>
    <dgm:cxn modelId="{0BB74BA4-A115-4C57-B03B-B9996757F520}" type="presOf" srcId="{13BB12F3-79BE-4A0F-9D7C-3D40A58AA385}" destId="{13C02727-6EE1-4B18-98F8-111541784856}" srcOrd="0" destOrd="0" presId="urn:microsoft.com/office/officeart/2005/8/layout/pList1"/>
    <dgm:cxn modelId="{8A6BAEE6-E973-4F38-BFC0-BEDF47895381}" type="presOf" srcId="{11024A8B-6556-41DE-B5B2-CB91AFB7FE9B}" destId="{D7470E71-BB9B-4667-BE9B-C26887C3E6AF}" srcOrd="0" destOrd="0" presId="urn:microsoft.com/office/officeart/2005/8/layout/pList1"/>
    <dgm:cxn modelId="{8E9F0C4A-2521-4F4B-B8E4-26CF198DBEF3}" type="presOf" srcId="{449120E3-0B13-4E99-8AE4-0AA8496E67AB}" destId="{28394B4E-C1BC-466E-BB4D-2137D06A6837}" srcOrd="0" destOrd="0" presId="urn:microsoft.com/office/officeart/2005/8/layout/pList1"/>
    <dgm:cxn modelId="{88398423-DDCD-44AC-AC78-FC487A9B31CD}" type="presOf" srcId="{E24B4E48-3DD6-4D73-9A5B-80C22DCF950E}" destId="{05B3572D-9DE1-43F8-AA27-3E2D551397BA}" srcOrd="0" destOrd="0" presId="urn:microsoft.com/office/officeart/2005/8/layout/pList1"/>
    <dgm:cxn modelId="{4DD8055F-3A4D-4D96-9DB4-5F0F6251CEDF}" type="presOf" srcId="{7CF26BE3-5374-4A75-8998-886D3D6449FD}" destId="{808A095D-F1B2-4572-B623-5A18786A0E3E}" srcOrd="0" destOrd="0" presId="urn:microsoft.com/office/officeart/2005/8/layout/pList1"/>
    <dgm:cxn modelId="{717714C7-2FAC-415F-8B48-0BBB7E36CC7A}" type="presOf" srcId="{444C5C32-CB8E-4E53-A561-0500126108E2}" destId="{0617B38E-4EEB-46FD-9722-B7FD2ECB233D}" srcOrd="0" destOrd="0" presId="urn:microsoft.com/office/officeart/2005/8/layout/pList1"/>
    <dgm:cxn modelId="{B8A1A446-77C8-4196-9E0D-EFE598AA61DB}" srcId="{6CA72CE4-52E2-47C4-92B4-604420411DB9}" destId="{E24B4E48-3DD6-4D73-9A5B-80C22DCF950E}" srcOrd="2" destOrd="0" parTransId="{D42884AB-9752-4517-A0CB-13BA14A8FD1B}" sibTransId="{449120E3-0B13-4E99-8AE4-0AA8496E67AB}"/>
    <dgm:cxn modelId="{384F7665-D28A-4461-9D3D-70B82EE32630}" srcId="{6CA72CE4-52E2-47C4-92B4-604420411DB9}" destId="{7CF26BE3-5374-4A75-8998-886D3D6449FD}" srcOrd="1" destOrd="0" parTransId="{E70491B2-47F3-4073-9167-315FA120E218}" sibTransId="{444C5C32-CB8E-4E53-A561-0500126108E2}"/>
    <dgm:cxn modelId="{9BBAC191-AD6E-4112-A333-42A55951FC1A}" srcId="{6CA72CE4-52E2-47C4-92B4-604420411DB9}" destId="{11024A8B-6556-41DE-B5B2-CB91AFB7FE9B}" srcOrd="0" destOrd="0" parTransId="{95B6D0EE-1ABA-4F89-81C9-72E7FFEB0292}" sibTransId="{27E8E18A-1D8D-4065-BB24-9B67BDA881F4}"/>
    <dgm:cxn modelId="{17FAF8C2-F197-4D5E-B51E-97CAA82B0EEF}" type="presParOf" srcId="{822C3EAD-6130-4AFE-88FC-4A4E154639E1}" destId="{9FACD871-EF51-4A74-9495-1C9C1E4E542F}" srcOrd="0" destOrd="0" presId="urn:microsoft.com/office/officeart/2005/8/layout/pList1"/>
    <dgm:cxn modelId="{E0527898-722E-48CA-8A4C-EB4BCD7B69EB}" type="presParOf" srcId="{9FACD871-EF51-4A74-9495-1C9C1E4E542F}" destId="{43D4543F-D4C4-4E33-B7A6-23052F977EC0}" srcOrd="0" destOrd="0" presId="urn:microsoft.com/office/officeart/2005/8/layout/pList1"/>
    <dgm:cxn modelId="{A9934873-5726-48AF-8F1F-F3E56E9B3840}" type="presParOf" srcId="{9FACD871-EF51-4A74-9495-1C9C1E4E542F}" destId="{D7470E71-BB9B-4667-BE9B-C26887C3E6AF}" srcOrd="1" destOrd="0" presId="urn:microsoft.com/office/officeart/2005/8/layout/pList1"/>
    <dgm:cxn modelId="{52B1EBD6-72B5-467D-9504-9CF08543D89C}" type="presParOf" srcId="{822C3EAD-6130-4AFE-88FC-4A4E154639E1}" destId="{C8D38F8B-DCA4-43A1-B51E-D927209DA294}" srcOrd="1" destOrd="0" presId="urn:microsoft.com/office/officeart/2005/8/layout/pList1"/>
    <dgm:cxn modelId="{4F9FBE31-3D2E-4F1D-BE13-5B7D454B7744}" type="presParOf" srcId="{822C3EAD-6130-4AFE-88FC-4A4E154639E1}" destId="{BAE5DE93-FE7C-46EB-BBCD-6669BE01A269}" srcOrd="2" destOrd="0" presId="urn:microsoft.com/office/officeart/2005/8/layout/pList1"/>
    <dgm:cxn modelId="{D2275125-67D9-4F95-9D7D-3A5544032668}" type="presParOf" srcId="{BAE5DE93-FE7C-46EB-BBCD-6669BE01A269}" destId="{45A27A1C-A7DA-41B8-92AB-63FE56235E4A}" srcOrd="0" destOrd="0" presId="urn:microsoft.com/office/officeart/2005/8/layout/pList1"/>
    <dgm:cxn modelId="{BCB30477-C058-4392-8908-CF89D45BF800}" type="presParOf" srcId="{BAE5DE93-FE7C-46EB-BBCD-6669BE01A269}" destId="{808A095D-F1B2-4572-B623-5A18786A0E3E}" srcOrd="1" destOrd="0" presId="urn:microsoft.com/office/officeart/2005/8/layout/pList1"/>
    <dgm:cxn modelId="{ABF6383B-DFAD-488D-8ABC-C05B7C2C38F7}" type="presParOf" srcId="{822C3EAD-6130-4AFE-88FC-4A4E154639E1}" destId="{0617B38E-4EEB-46FD-9722-B7FD2ECB233D}" srcOrd="3" destOrd="0" presId="urn:microsoft.com/office/officeart/2005/8/layout/pList1"/>
    <dgm:cxn modelId="{D1682C2D-F9F4-455E-84D5-CE148946521C}" type="presParOf" srcId="{822C3EAD-6130-4AFE-88FC-4A4E154639E1}" destId="{A5AFA809-1A41-4742-A1CD-824EEDF6CD5D}" srcOrd="4" destOrd="0" presId="urn:microsoft.com/office/officeart/2005/8/layout/pList1"/>
    <dgm:cxn modelId="{737ADC2D-A7A9-4FAE-8299-C2097851D74C}" type="presParOf" srcId="{A5AFA809-1A41-4742-A1CD-824EEDF6CD5D}" destId="{C51E1EEF-2F58-46C6-BD11-9D53FA5FDFFC}" srcOrd="0" destOrd="0" presId="urn:microsoft.com/office/officeart/2005/8/layout/pList1"/>
    <dgm:cxn modelId="{8DD08CB8-7F84-40CC-A082-378E725406E2}" type="presParOf" srcId="{A5AFA809-1A41-4742-A1CD-824EEDF6CD5D}" destId="{05B3572D-9DE1-43F8-AA27-3E2D551397BA}" srcOrd="1" destOrd="0" presId="urn:microsoft.com/office/officeart/2005/8/layout/pList1"/>
    <dgm:cxn modelId="{006EFF18-24C9-41AC-A845-A11DE8DFE4CA}" type="presParOf" srcId="{822C3EAD-6130-4AFE-88FC-4A4E154639E1}" destId="{28394B4E-C1BC-466E-BB4D-2137D06A6837}" srcOrd="5" destOrd="0" presId="urn:microsoft.com/office/officeart/2005/8/layout/pList1"/>
    <dgm:cxn modelId="{84CE1864-EB79-4035-A19D-A1858AA25C8D}" type="presParOf" srcId="{822C3EAD-6130-4AFE-88FC-4A4E154639E1}" destId="{94A30430-A926-45D1-A34A-F4940B536C37}" srcOrd="6" destOrd="0" presId="urn:microsoft.com/office/officeart/2005/8/layout/pList1"/>
    <dgm:cxn modelId="{A5377051-8352-42ED-B6DE-22D5F370CFA9}" type="presParOf" srcId="{94A30430-A926-45D1-A34A-F4940B536C37}" destId="{36DAE133-2615-49C4-8D8A-970885BA83DF}" srcOrd="0" destOrd="0" presId="urn:microsoft.com/office/officeart/2005/8/layout/pList1"/>
    <dgm:cxn modelId="{B1A74310-2C8F-4DE1-8604-2951BEE70D56}" type="presParOf" srcId="{94A30430-A926-45D1-A34A-F4940B536C37}" destId="{13C02727-6EE1-4B18-98F8-111541784856}" srcOrd="1" destOrd="0" presId="urn:microsoft.com/office/officeart/2005/8/layout/pList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B7C3B1F-CF8A-4CC5-B01E-3B5406678CAF}" type="doc">
      <dgm:prSet loTypeId="urn:microsoft.com/office/officeart/2008/layout/AlternatingHexagon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5C78713-BC72-412F-8582-5B2AF5964992}">
      <dgm:prSet phldrT="[Текст]" custT="1"/>
      <dgm:spPr>
        <a:solidFill>
          <a:srgbClr val="00B0F0">
            <a:alpha val="16000"/>
          </a:srgbClr>
        </a:solidFill>
      </dgm:spPr>
      <dgm:t>
        <a:bodyPr/>
        <a:lstStyle/>
        <a:p>
          <a:endParaRPr lang="ru-RU" sz="1800" b="1" dirty="0">
            <a:solidFill>
              <a:srgbClr val="002060"/>
            </a:solidFill>
          </a:endParaRPr>
        </a:p>
      </dgm:t>
    </dgm:pt>
    <dgm:pt modelId="{4357BF8A-E9EF-459C-B9D0-C37FA8EADA62}" type="parTrans" cxnId="{3D9FD566-F287-4749-BEC0-2460C873960D}">
      <dgm:prSet/>
      <dgm:spPr/>
      <dgm:t>
        <a:bodyPr/>
        <a:lstStyle/>
        <a:p>
          <a:endParaRPr lang="ru-RU"/>
        </a:p>
      </dgm:t>
    </dgm:pt>
    <dgm:pt modelId="{31A21EF4-482A-4E91-9D84-757B14DC2507}" type="sibTrans" cxnId="{3D9FD566-F287-4749-BEC0-2460C873960D}">
      <dgm:prSet/>
      <dgm:spPr>
        <a:solidFill>
          <a:srgbClr val="00B0F0">
            <a:alpha val="21000"/>
          </a:srgbClr>
        </a:solidFill>
      </dgm:spPr>
      <dgm:t>
        <a:bodyPr/>
        <a:lstStyle/>
        <a:p>
          <a:endParaRPr lang="ru-RU"/>
        </a:p>
      </dgm:t>
    </dgm:pt>
    <dgm:pt modelId="{493D7A7E-DE11-4094-8B11-58D90FF0B23B}">
      <dgm:prSet phldrT="[Текст]" custT="1"/>
      <dgm:spPr>
        <a:solidFill>
          <a:srgbClr val="00B0F0">
            <a:alpha val="20000"/>
          </a:srgbClr>
        </a:solidFill>
      </dgm:spPr>
      <dgm:t>
        <a:bodyPr/>
        <a:lstStyle/>
        <a:p>
          <a:r>
            <a:rPr lang="uk-UA" sz="2400" b="1" dirty="0" smtClean="0">
              <a:solidFill>
                <a:srgbClr val="002060"/>
              </a:solidFill>
            </a:rPr>
            <a:t>гра</a:t>
          </a:r>
          <a:endParaRPr lang="ru-RU" sz="2400" b="1" dirty="0">
            <a:solidFill>
              <a:srgbClr val="002060"/>
            </a:solidFill>
          </a:endParaRPr>
        </a:p>
      </dgm:t>
    </dgm:pt>
    <dgm:pt modelId="{7D4C27B6-0C37-49B8-B251-1420FCC5AC98}" type="parTrans" cxnId="{D563E3CE-28EF-422E-955E-28EA99249434}">
      <dgm:prSet/>
      <dgm:spPr/>
      <dgm:t>
        <a:bodyPr/>
        <a:lstStyle/>
        <a:p>
          <a:endParaRPr lang="ru-RU"/>
        </a:p>
      </dgm:t>
    </dgm:pt>
    <dgm:pt modelId="{F87CF6DC-A030-4185-AE69-D4ECD4024E31}" type="sibTrans" cxnId="{D563E3CE-28EF-422E-955E-28EA99249434}">
      <dgm:prSet custT="1"/>
      <dgm:spPr>
        <a:solidFill>
          <a:srgbClr val="00B0F0">
            <a:alpha val="24000"/>
          </a:srgbClr>
        </a:solidFill>
      </dgm:spPr>
      <dgm:t>
        <a:bodyPr/>
        <a:lstStyle/>
        <a:p>
          <a:r>
            <a:rPr lang="uk-UA" sz="2000" b="1" dirty="0" smtClean="0">
              <a:solidFill>
                <a:srgbClr val="002060"/>
              </a:solidFill>
            </a:rPr>
            <a:t>Усний журнал</a:t>
          </a:r>
          <a:endParaRPr lang="ru-RU" sz="2000" b="1" dirty="0">
            <a:solidFill>
              <a:srgbClr val="002060"/>
            </a:solidFill>
          </a:endParaRPr>
        </a:p>
      </dgm:t>
    </dgm:pt>
    <dgm:pt modelId="{CEB4332A-6D3E-49DB-A43E-A7422BD10589}">
      <dgm:prSet phldrT="[Текст]" custT="1"/>
      <dgm:spPr>
        <a:solidFill>
          <a:srgbClr val="00B0F0">
            <a:alpha val="21000"/>
          </a:srgbClr>
        </a:solidFill>
      </dgm:spPr>
      <dgm:t>
        <a:bodyPr/>
        <a:lstStyle/>
        <a:p>
          <a:endParaRPr lang="ru-RU" sz="2400" b="1" dirty="0">
            <a:solidFill>
              <a:srgbClr val="002060"/>
            </a:solidFill>
          </a:endParaRPr>
        </a:p>
      </dgm:t>
    </dgm:pt>
    <dgm:pt modelId="{05F3FF12-0EE1-4E7A-A667-A1620A22B32E}" type="parTrans" cxnId="{ED7E6F6A-475D-4B1D-95C4-B676838D18FC}">
      <dgm:prSet/>
      <dgm:spPr/>
      <dgm:t>
        <a:bodyPr/>
        <a:lstStyle/>
        <a:p>
          <a:endParaRPr lang="ru-RU"/>
        </a:p>
      </dgm:t>
    </dgm:pt>
    <dgm:pt modelId="{81B57FEB-5BE0-41D3-A909-840E12869456}" type="sibTrans" cxnId="{ED7E6F6A-475D-4B1D-95C4-B676838D18FC}">
      <dgm:prSet custT="1"/>
      <dgm:spPr>
        <a:solidFill>
          <a:srgbClr val="00B0F0">
            <a:alpha val="23000"/>
          </a:srgbClr>
        </a:solidFill>
      </dgm:spPr>
      <dgm:t>
        <a:bodyPr/>
        <a:lstStyle/>
        <a:p>
          <a:endParaRPr lang="ru-RU" sz="2400" b="1">
            <a:solidFill>
              <a:srgbClr val="002060"/>
            </a:solidFill>
          </a:endParaRPr>
        </a:p>
      </dgm:t>
    </dgm:pt>
    <dgm:pt modelId="{C5E9A37A-A197-44C5-863C-5D28DBD5DECA}">
      <dgm:prSet custT="1"/>
      <dgm:spPr>
        <a:solidFill>
          <a:srgbClr val="00B0F0">
            <a:alpha val="24000"/>
          </a:srgbClr>
        </a:solidFill>
      </dgm:spPr>
      <dgm:t>
        <a:bodyPr/>
        <a:lstStyle/>
        <a:p>
          <a:endParaRPr lang="ru-RU" sz="2400" b="1">
            <a:solidFill>
              <a:srgbClr val="002060"/>
            </a:solidFill>
          </a:endParaRPr>
        </a:p>
      </dgm:t>
    </dgm:pt>
    <dgm:pt modelId="{DA89AF54-E5B5-46B5-913A-8F9CD7DCEE31}" type="parTrans" cxnId="{68E6CFE5-BB93-4988-89CA-ED426D938B26}">
      <dgm:prSet/>
      <dgm:spPr/>
      <dgm:t>
        <a:bodyPr/>
        <a:lstStyle/>
        <a:p>
          <a:endParaRPr lang="ru-RU"/>
        </a:p>
      </dgm:t>
    </dgm:pt>
    <dgm:pt modelId="{FC9C2E1C-3951-4ACD-A2C0-8C2FAEAFB8C5}" type="sibTrans" cxnId="{68E6CFE5-BB93-4988-89CA-ED426D938B26}">
      <dgm:prSet custT="1"/>
      <dgm:spPr>
        <a:solidFill>
          <a:srgbClr val="00B0F0">
            <a:alpha val="18000"/>
          </a:srgbClr>
        </a:solidFill>
      </dgm:spPr>
      <dgm:t>
        <a:bodyPr/>
        <a:lstStyle/>
        <a:p>
          <a:r>
            <a:rPr lang="uk-UA" sz="2400" b="1" dirty="0" smtClean="0">
              <a:solidFill>
                <a:srgbClr val="002060"/>
              </a:solidFill>
            </a:rPr>
            <a:t>проект</a:t>
          </a:r>
          <a:endParaRPr lang="ru-RU" sz="2400" b="1" dirty="0">
            <a:solidFill>
              <a:srgbClr val="002060"/>
            </a:solidFill>
          </a:endParaRPr>
        </a:p>
      </dgm:t>
    </dgm:pt>
    <dgm:pt modelId="{E681B198-4E2B-4993-8856-1571FE149CA3}" type="pres">
      <dgm:prSet presAssocID="{0B7C3B1F-CF8A-4CC5-B01E-3B5406678CAF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0DAB5795-5787-4B6C-88EB-DFD80E7AA345}" type="pres">
      <dgm:prSet presAssocID="{05C78713-BC72-412F-8582-5B2AF5964992}" presName="composite" presStyleCnt="0"/>
      <dgm:spPr/>
    </dgm:pt>
    <dgm:pt modelId="{8A493B70-E14B-495D-9643-F2B474A98614}" type="pres">
      <dgm:prSet presAssocID="{05C78713-BC72-412F-8582-5B2AF5964992}" presName="Parent1" presStyleLbl="node1" presStyleIdx="0" presStyleCnt="8" custScaleX="122893" custLinFactNeighborX="-204" custLinFactNeighborY="-867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964425-A18D-4ED9-A629-17D08F5DDB30}" type="pres">
      <dgm:prSet presAssocID="{05C78713-BC72-412F-8582-5B2AF5964992}" presName="Childtext1" presStyleLbl="revTx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F20BFF-E216-40B9-A12C-1D3565467A67}" type="pres">
      <dgm:prSet presAssocID="{05C78713-BC72-412F-8582-5B2AF5964992}" presName="BalanceSpacing" presStyleCnt="0"/>
      <dgm:spPr/>
    </dgm:pt>
    <dgm:pt modelId="{6AB84C27-DB8F-4686-AB41-0FC95B423465}" type="pres">
      <dgm:prSet presAssocID="{05C78713-BC72-412F-8582-5B2AF5964992}" presName="BalanceSpacing1" presStyleCnt="0"/>
      <dgm:spPr/>
    </dgm:pt>
    <dgm:pt modelId="{47165970-B2F2-433F-AD1E-E449BD6F298F}" type="pres">
      <dgm:prSet presAssocID="{31A21EF4-482A-4E91-9D84-757B14DC2507}" presName="Accent1Text" presStyleLbl="node1" presStyleIdx="1" presStyleCnt="8" custScaleX="117116" custLinFactNeighborX="-15902" custLinFactNeighborY="-867"/>
      <dgm:spPr/>
      <dgm:t>
        <a:bodyPr/>
        <a:lstStyle/>
        <a:p>
          <a:endParaRPr lang="ru-RU"/>
        </a:p>
      </dgm:t>
    </dgm:pt>
    <dgm:pt modelId="{9208B8CE-A241-4D36-B717-3EED2B2A78FD}" type="pres">
      <dgm:prSet presAssocID="{31A21EF4-482A-4E91-9D84-757B14DC2507}" presName="spaceBetweenRectangles" presStyleCnt="0"/>
      <dgm:spPr/>
    </dgm:pt>
    <dgm:pt modelId="{7A696BE0-BB81-4A33-9218-77CF81DC292D}" type="pres">
      <dgm:prSet presAssocID="{493D7A7E-DE11-4094-8B11-58D90FF0B23B}" presName="composite" presStyleCnt="0"/>
      <dgm:spPr/>
    </dgm:pt>
    <dgm:pt modelId="{C0ABC730-C7E3-4315-8495-2F90F66E2C4A}" type="pres">
      <dgm:prSet presAssocID="{493D7A7E-DE11-4094-8B11-58D90FF0B23B}" presName="Parent1" presStyleLbl="node1" presStyleIdx="2" presStyleCnt="8" custScaleX="119079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1B714B-5160-4D66-A4B5-5F717B3FDBFB}" type="pres">
      <dgm:prSet presAssocID="{493D7A7E-DE11-4094-8B11-58D90FF0B23B}" presName="Childtext1" presStyleLbl="revTx" presStyleIdx="1" presStyleCnt="4" custScaleX="101124" custScaleY="11540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49F61A-EDB7-4366-B0E8-EFB113853270}" type="pres">
      <dgm:prSet presAssocID="{493D7A7E-DE11-4094-8B11-58D90FF0B23B}" presName="BalanceSpacing" presStyleCnt="0"/>
      <dgm:spPr/>
    </dgm:pt>
    <dgm:pt modelId="{61AAD4D8-7610-465A-8984-ECFC895B83CC}" type="pres">
      <dgm:prSet presAssocID="{493D7A7E-DE11-4094-8B11-58D90FF0B23B}" presName="BalanceSpacing1" presStyleCnt="0"/>
      <dgm:spPr/>
    </dgm:pt>
    <dgm:pt modelId="{E733EF01-2138-4D57-95FC-8532C0DBE0C0}" type="pres">
      <dgm:prSet presAssocID="{F87CF6DC-A030-4185-AE69-D4ECD4024E31}" presName="Accent1Text" presStyleLbl="node1" presStyleIdx="3" presStyleCnt="8" custScaleX="119079" custLinFactNeighborX="20028" custLinFactNeighborY="-5028"/>
      <dgm:spPr/>
      <dgm:t>
        <a:bodyPr/>
        <a:lstStyle/>
        <a:p>
          <a:endParaRPr lang="ru-RU"/>
        </a:p>
      </dgm:t>
    </dgm:pt>
    <dgm:pt modelId="{82455B52-76C9-45EE-921E-7A4B0773E3ED}" type="pres">
      <dgm:prSet presAssocID="{F87CF6DC-A030-4185-AE69-D4ECD4024E31}" presName="spaceBetweenRectangles" presStyleCnt="0"/>
      <dgm:spPr/>
    </dgm:pt>
    <dgm:pt modelId="{6D8701BB-A6A8-4531-A29D-7E2905EBEC1D}" type="pres">
      <dgm:prSet presAssocID="{CEB4332A-6D3E-49DB-A43E-A7422BD10589}" presName="composite" presStyleCnt="0"/>
      <dgm:spPr/>
    </dgm:pt>
    <dgm:pt modelId="{E9576925-392A-4598-968C-00CCD0724F60}" type="pres">
      <dgm:prSet presAssocID="{CEB4332A-6D3E-49DB-A43E-A7422BD10589}" presName="Parent1" presStyleLbl="node1" presStyleIdx="4" presStyleCnt="8" custScaleX="119079" custLinFactNeighborX="16718" custLinFactNeighborY="-116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9DFD4A-D416-4D48-BAD2-32DBFCC13464}" type="pres">
      <dgm:prSet presAssocID="{CEB4332A-6D3E-49DB-A43E-A7422BD10589}" presName="Childtext1" presStyleLbl="revTx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CA2592-87EB-451C-8A6F-ADADBEEBF42D}" type="pres">
      <dgm:prSet presAssocID="{CEB4332A-6D3E-49DB-A43E-A7422BD10589}" presName="BalanceSpacing" presStyleCnt="0"/>
      <dgm:spPr/>
    </dgm:pt>
    <dgm:pt modelId="{05562A6C-5974-4C28-B308-A05AD134A5EE}" type="pres">
      <dgm:prSet presAssocID="{CEB4332A-6D3E-49DB-A43E-A7422BD10589}" presName="BalanceSpacing1" presStyleCnt="0"/>
      <dgm:spPr/>
    </dgm:pt>
    <dgm:pt modelId="{BC38954A-C634-40F9-B887-473AA8D2D100}" type="pres">
      <dgm:prSet presAssocID="{81B57FEB-5BE0-41D3-A909-840E12869456}" presName="Accent1Text" presStyleLbl="node1" presStyleIdx="5" presStyleCnt="8" custScaleX="119079"/>
      <dgm:spPr/>
      <dgm:t>
        <a:bodyPr/>
        <a:lstStyle/>
        <a:p>
          <a:endParaRPr lang="ru-RU"/>
        </a:p>
      </dgm:t>
    </dgm:pt>
    <dgm:pt modelId="{AE615277-4FFB-4D5F-89B7-CE5C7576B197}" type="pres">
      <dgm:prSet presAssocID="{81B57FEB-5BE0-41D3-A909-840E12869456}" presName="spaceBetweenRectangles" presStyleCnt="0"/>
      <dgm:spPr/>
    </dgm:pt>
    <dgm:pt modelId="{608134F3-B8FD-43F7-AD5F-957677A29132}" type="pres">
      <dgm:prSet presAssocID="{C5E9A37A-A197-44C5-863C-5D28DBD5DECA}" presName="composite" presStyleCnt="0"/>
      <dgm:spPr/>
    </dgm:pt>
    <dgm:pt modelId="{EEC3AB9A-8125-46FE-B881-179F851A2BDA}" type="pres">
      <dgm:prSet presAssocID="{C5E9A37A-A197-44C5-863C-5D28DBD5DECA}" presName="Parent1" presStyleLbl="node1" presStyleIdx="6" presStyleCnt="8" custScaleX="119079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43F0F2-1498-42DF-AB1A-0D6C89AB9DE9}" type="pres">
      <dgm:prSet presAssocID="{C5E9A37A-A197-44C5-863C-5D28DBD5DECA}" presName="Childtext1" presStyleLbl="revTx" presStyleIdx="3" presStyleCnt="4">
        <dgm:presLayoutVars>
          <dgm:chMax val="0"/>
          <dgm:chPref val="0"/>
          <dgm:bulletEnabled val="1"/>
        </dgm:presLayoutVars>
      </dgm:prSet>
      <dgm:spPr/>
    </dgm:pt>
    <dgm:pt modelId="{BD1A07CD-4778-4A62-824E-28B9B49C5F51}" type="pres">
      <dgm:prSet presAssocID="{C5E9A37A-A197-44C5-863C-5D28DBD5DECA}" presName="BalanceSpacing" presStyleCnt="0"/>
      <dgm:spPr/>
    </dgm:pt>
    <dgm:pt modelId="{86A14639-4DE9-46CF-8D12-85874D14C6BF}" type="pres">
      <dgm:prSet presAssocID="{C5E9A37A-A197-44C5-863C-5D28DBD5DECA}" presName="BalanceSpacing1" presStyleCnt="0"/>
      <dgm:spPr/>
    </dgm:pt>
    <dgm:pt modelId="{D28BD4E6-BFD9-4895-94E5-9E6A33BD88D9}" type="pres">
      <dgm:prSet presAssocID="{FC9C2E1C-3951-4ACD-A2C0-8C2FAEAFB8C5}" presName="Accent1Text" presStyleLbl="node1" presStyleIdx="7" presStyleCnt="8" custScaleX="119079" custLinFactNeighborX="13501" custLinFactNeighborY="1608"/>
      <dgm:spPr/>
      <dgm:t>
        <a:bodyPr/>
        <a:lstStyle/>
        <a:p>
          <a:endParaRPr lang="ru-RU"/>
        </a:p>
      </dgm:t>
    </dgm:pt>
  </dgm:ptLst>
  <dgm:cxnLst>
    <dgm:cxn modelId="{FC09DFEE-C6E8-40EB-9EF7-223098DA1761}" type="presOf" srcId="{C5E9A37A-A197-44C5-863C-5D28DBD5DECA}" destId="{EEC3AB9A-8125-46FE-B881-179F851A2BDA}" srcOrd="0" destOrd="0" presId="urn:microsoft.com/office/officeart/2008/layout/AlternatingHexagons"/>
    <dgm:cxn modelId="{9F464390-116D-4AA4-9910-C20C64223B94}" type="presOf" srcId="{CEB4332A-6D3E-49DB-A43E-A7422BD10589}" destId="{E9576925-392A-4598-968C-00CCD0724F60}" srcOrd="0" destOrd="0" presId="urn:microsoft.com/office/officeart/2008/layout/AlternatingHexagons"/>
    <dgm:cxn modelId="{6C1DDFDA-F4E2-4618-B3BF-CFC14B53E434}" type="presOf" srcId="{493D7A7E-DE11-4094-8B11-58D90FF0B23B}" destId="{C0ABC730-C7E3-4315-8495-2F90F66E2C4A}" srcOrd="0" destOrd="0" presId="urn:microsoft.com/office/officeart/2008/layout/AlternatingHexagons"/>
    <dgm:cxn modelId="{CA9B3784-841C-43DC-8126-EBE46624BD42}" type="presOf" srcId="{31A21EF4-482A-4E91-9D84-757B14DC2507}" destId="{47165970-B2F2-433F-AD1E-E449BD6F298F}" srcOrd="0" destOrd="0" presId="urn:microsoft.com/office/officeart/2008/layout/AlternatingHexagons"/>
    <dgm:cxn modelId="{C2FEC9B4-B3DD-4EE3-A40E-43B2B02DDDC0}" type="presOf" srcId="{F87CF6DC-A030-4185-AE69-D4ECD4024E31}" destId="{E733EF01-2138-4D57-95FC-8532C0DBE0C0}" srcOrd="0" destOrd="0" presId="urn:microsoft.com/office/officeart/2008/layout/AlternatingHexagons"/>
    <dgm:cxn modelId="{3D6BD87D-BF6B-411C-840B-8529DF242A3C}" type="presOf" srcId="{FC9C2E1C-3951-4ACD-A2C0-8C2FAEAFB8C5}" destId="{D28BD4E6-BFD9-4895-94E5-9E6A33BD88D9}" srcOrd="0" destOrd="0" presId="urn:microsoft.com/office/officeart/2008/layout/AlternatingHexagons"/>
    <dgm:cxn modelId="{47332B7E-9EFC-4324-8F25-E4C40444000C}" type="presOf" srcId="{81B57FEB-5BE0-41D3-A909-840E12869456}" destId="{BC38954A-C634-40F9-B887-473AA8D2D100}" srcOrd="0" destOrd="0" presId="urn:microsoft.com/office/officeart/2008/layout/AlternatingHexagons"/>
    <dgm:cxn modelId="{B9A26A7A-7236-4A3A-BC17-43B57DB3CCA9}" type="presOf" srcId="{05C78713-BC72-412F-8582-5B2AF5964992}" destId="{8A493B70-E14B-495D-9643-F2B474A98614}" srcOrd="0" destOrd="0" presId="urn:microsoft.com/office/officeart/2008/layout/AlternatingHexagons"/>
    <dgm:cxn modelId="{68E6CFE5-BB93-4988-89CA-ED426D938B26}" srcId="{0B7C3B1F-CF8A-4CC5-B01E-3B5406678CAF}" destId="{C5E9A37A-A197-44C5-863C-5D28DBD5DECA}" srcOrd="3" destOrd="0" parTransId="{DA89AF54-E5B5-46B5-913A-8F9CD7DCEE31}" sibTransId="{FC9C2E1C-3951-4ACD-A2C0-8C2FAEAFB8C5}"/>
    <dgm:cxn modelId="{D563E3CE-28EF-422E-955E-28EA99249434}" srcId="{0B7C3B1F-CF8A-4CC5-B01E-3B5406678CAF}" destId="{493D7A7E-DE11-4094-8B11-58D90FF0B23B}" srcOrd="1" destOrd="0" parTransId="{7D4C27B6-0C37-49B8-B251-1420FCC5AC98}" sibTransId="{F87CF6DC-A030-4185-AE69-D4ECD4024E31}"/>
    <dgm:cxn modelId="{A10B9676-B93D-47A1-BF56-EB04A7B3DC24}" type="presOf" srcId="{0B7C3B1F-CF8A-4CC5-B01E-3B5406678CAF}" destId="{E681B198-4E2B-4993-8856-1571FE149CA3}" srcOrd="0" destOrd="0" presId="urn:microsoft.com/office/officeart/2008/layout/AlternatingHexagons"/>
    <dgm:cxn modelId="{3D9FD566-F287-4749-BEC0-2460C873960D}" srcId="{0B7C3B1F-CF8A-4CC5-B01E-3B5406678CAF}" destId="{05C78713-BC72-412F-8582-5B2AF5964992}" srcOrd="0" destOrd="0" parTransId="{4357BF8A-E9EF-459C-B9D0-C37FA8EADA62}" sibTransId="{31A21EF4-482A-4E91-9D84-757B14DC2507}"/>
    <dgm:cxn modelId="{ED7E6F6A-475D-4B1D-95C4-B676838D18FC}" srcId="{0B7C3B1F-CF8A-4CC5-B01E-3B5406678CAF}" destId="{CEB4332A-6D3E-49DB-A43E-A7422BD10589}" srcOrd="2" destOrd="0" parTransId="{05F3FF12-0EE1-4E7A-A667-A1620A22B32E}" sibTransId="{81B57FEB-5BE0-41D3-A909-840E12869456}"/>
    <dgm:cxn modelId="{3967FB82-8F02-484C-9F5E-B43F146493AB}" type="presParOf" srcId="{E681B198-4E2B-4993-8856-1571FE149CA3}" destId="{0DAB5795-5787-4B6C-88EB-DFD80E7AA345}" srcOrd="0" destOrd="0" presId="urn:microsoft.com/office/officeart/2008/layout/AlternatingHexagons"/>
    <dgm:cxn modelId="{EB6B7EAF-2619-427C-B257-634D06BE8AD5}" type="presParOf" srcId="{0DAB5795-5787-4B6C-88EB-DFD80E7AA345}" destId="{8A493B70-E14B-495D-9643-F2B474A98614}" srcOrd="0" destOrd="0" presId="urn:microsoft.com/office/officeart/2008/layout/AlternatingHexagons"/>
    <dgm:cxn modelId="{BD4A8883-520C-46AB-B991-E58817735D4B}" type="presParOf" srcId="{0DAB5795-5787-4B6C-88EB-DFD80E7AA345}" destId="{1A964425-A18D-4ED9-A629-17D08F5DDB30}" srcOrd="1" destOrd="0" presId="urn:microsoft.com/office/officeart/2008/layout/AlternatingHexagons"/>
    <dgm:cxn modelId="{E0A880A6-FE35-4387-89CC-19E8DC284E6F}" type="presParOf" srcId="{0DAB5795-5787-4B6C-88EB-DFD80E7AA345}" destId="{6AF20BFF-E216-40B9-A12C-1D3565467A67}" srcOrd="2" destOrd="0" presId="urn:microsoft.com/office/officeart/2008/layout/AlternatingHexagons"/>
    <dgm:cxn modelId="{317D5718-E4DB-40C4-8961-F54C4140F3AF}" type="presParOf" srcId="{0DAB5795-5787-4B6C-88EB-DFD80E7AA345}" destId="{6AB84C27-DB8F-4686-AB41-0FC95B423465}" srcOrd="3" destOrd="0" presId="urn:microsoft.com/office/officeart/2008/layout/AlternatingHexagons"/>
    <dgm:cxn modelId="{3773CD66-B6EC-4C91-9912-1EC114BF4E49}" type="presParOf" srcId="{0DAB5795-5787-4B6C-88EB-DFD80E7AA345}" destId="{47165970-B2F2-433F-AD1E-E449BD6F298F}" srcOrd="4" destOrd="0" presId="urn:microsoft.com/office/officeart/2008/layout/AlternatingHexagons"/>
    <dgm:cxn modelId="{019CA080-3E08-4A9D-9C5B-D53CC333BA2B}" type="presParOf" srcId="{E681B198-4E2B-4993-8856-1571FE149CA3}" destId="{9208B8CE-A241-4D36-B717-3EED2B2A78FD}" srcOrd="1" destOrd="0" presId="urn:microsoft.com/office/officeart/2008/layout/AlternatingHexagons"/>
    <dgm:cxn modelId="{71E82850-FF37-48ED-9E0D-7EFA8F3A9DA7}" type="presParOf" srcId="{E681B198-4E2B-4993-8856-1571FE149CA3}" destId="{7A696BE0-BB81-4A33-9218-77CF81DC292D}" srcOrd="2" destOrd="0" presId="urn:microsoft.com/office/officeart/2008/layout/AlternatingHexagons"/>
    <dgm:cxn modelId="{48247369-4B3C-4C94-86DC-4CA8609E9150}" type="presParOf" srcId="{7A696BE0-BB81-4A33-9218-77CF81DC292D}" destId="{C0ABC730-C7E3-4315-8495-2F90F66E2C4A}" srcOrd="0" destOrd="0" presId="urn:microsoft.com/office/officeart/2008/layout/AlternatingHexagons"/>
    <dgm:cxn modelId="{EDB52022-1601-44B3-BF4D-40570F4A1B4F}" type="presParOf" srcId="{7A696BE0-BB81-4A33-9218-77CF81DC292D}" destId="{BF1B714B-5160-4D66-A4B5-5F717B3FDBFB}" srcOrd="1" destOrd="0" presId="urn:microsoft.com/office/officeart/2008/layout/AlternatingHexagons"/>
    <dgm:cxn modelId="{B31CB259-9CB7-495E-BBC1-B8DBA95F10F9}" type="presParOf" srcId="{7A696BE0-BB81-4A33-9218-77CF81DC292D}" destId="{8A49F61A-EDB7-4366-B0E8-EFB113853270}" srcOrd="2" destOrd="0" presId="urn:microsoft.com/office/officeart/2008/layout/AlternatingHexagons"/>
    <dgm:cxn modelId="{F0F3B261-BF09-4FE2-B19E-177CE4BC012E}" type="presParOf" srcId="{7A696BE0-BB81-4A33-9218-77CF81DC292D}" destId="{61AAD4D8-7610-465A-8984-ECFC895B83CC}" srcOrd="3" destOrd="0" presId="urn:microsoft.com/office/officeart/2008/layout/AlternatingHexagons"/>
    <dgm:cxn modelId="{7ABEB5D0-7147-4558-A0AC-3EB14BD89740}" type="presParOf" srcId="{7A696BE0-BB81-4A33-9218-77CF81DC292D}" destId="{E733EF01-2138-4D57-95FC-8532C0DBE0C0}" srcOrd="4" destOrd="0" presId="urn:microsoft.com/office/officeart/2008/layout/AlternatingHexagons"/>
    <dgm:cxn modelId="{D0EF5E24-7E9C-4FA2-823A-11D86F47C76B}" type="presParOf" srcId="{E681B198-4E2B-4993-8856-1571FE149CA3}" destId="{82455B52-76C9-45EE-921E-7A4B0773E3ED}" srcOrd="3" destOrd="0" presId="urn:microsoft.com/office/officeart/2008/layout/AlternatingHexagons"/>
    <dgm:cxn modelId="{BC3ACD73-3A08-4574-B418-43C422C455E6}" type="presParOf" srcId="{E681B198-4E2B-4993-8856-1571FE149CA3}" destId="{6D8701BB-A6A8-4531-A29D-7E2905EBEC1D}" srcOrd="4" destOrd="0" presId="urn:microsoft.com/office/officeart/2008/layout/AlternatingHexagons"/>
    <dgm:cxn modelId="{77E82811-AA07-4B7F-B97D-8EF7E1062CC5}" type="presParOf" srcId="{6D8701BB-A6A8-4531-A29D-7E2905EBEC1D}" destId="{E9576925-392A-4598-968C-00CCD0724F60}" srcOrd="0" destOrd="0" presId="urn:microsoft.com/office/officeart/2008/layout/AlternatingHexagons"/>
    <dgm:cxn modelId="{87B54996-1CF0-4605-B427-A597DA6C3B37}" type="presParOf" srcId="{6D8701BB-A6A8-4531-A29D-7E2905EBEC1D}" destId="{679DFD4A-D416-4D48-BAD2-32DBFCC13464}" srcOrd="1" destOrd="0" presId="urn:microsoft.com/office/officeart/2008/layout/AlternatingHexagons"/>
    <dgm:cxn modelId="{17308E97-325E-4C5B-8704-9C5AD85A2390}" type="presParOf" srcId="{6D8701BB-A6A8-4531-A29D-7E2905EBEC1D}" destId="{62CA2592-87EB-451C-8A6F-ADADBEEBF42D}" srcOrd="2" destOrd="0" presId="urn:microsoft.com/office/officeart/2008/layout/AlternatingHexagons"/>
    <dgm:cxn modelId="{B2DB7E14-1D49-4138-A199-85FC00FF8992}" type="presParOf" srcId="{6D8701BB-A6A8-4531-A29D-7E2905EBEC1D}" destId="{05562A6C-5974-4C28-B308-A05AD134A5EE}" srcOrd="3" destOrd="0" presId="urn:microsoft.com/office/officeart/2008/layout/AlternatingHexagons"/>
    <dgm:cxn modelId="{2928A5F3-758A-4B9E-8F4E-21AD32DDC97C}" type="presParOf" srcId="{6D8701BB-A6A8-4531-A29D-7E2905EBEC1D}" destId="{BC38954A-C634-40F9-B887-473AA8D2D100}" srcOrd="4" destOrd="0" presId="urn:microsoft.com/office/officeart/2008/layout/AlternatingHexagons"/>
    <dgm:cxn modelId="{6048652E-2C05-4DD7-A467-684766CE4A68}" type="presParOf" srcId="{E681B198-4E2B-4993-8856-1571FE149CA3}" destId="{AE615277-4FFB-4D5F-89B7-CE5C7576B197}" srcOrd="5" destOrd="0" presId="urn:microsoft.com/office/officeart/2008/layout/AlternatingHexagons"/>
    <dgm:cxn modelId="{BBEE06C1-CB5D-415C-99F6-4F9C445B8001}" type="presParOf" srcId="{E681B198-4E2B-4993-8856-1571FE149CA3}" destId="{608134F3-B8FD-43F7-AD5F-957677A29132}" srcOrd="6" destOrd="0" presId="urn:microsoft.com/office/officeart/2008/layout/AlternatingHexagons"/>
    <dgm:cxn modelId="{4B6C3CBE-022C-4E08-AFDF-AD0ED234615C}" type="presParOf" srcId="{608134F3-B8FD-43F7-AD5F-957677A29132}" destId="{EEC3AB9A-8125-46FE-B881-179F851A2BDA}" srcOrd="0" destOrd="0" presId="urn:microsoft.com/office/officeart/2008/layout/AlternatingHexagons"/>
    <dgm:cxn modelId="{B0835683-E64D-4BC3-AFCF-107877EA8320}" type="presParOf" srcId="{608134F3-B8FD-43F7-AD5F-957677A29132}" destId="{8A43F0F2-1498-42DF-AB1A-0D6C89AB9DE9}" srcOrd="1" destOrd="0" presId="urn:microsoft.com/office/officeart/2008/layout/AlternatingHexagons"/>
    <dgm:cxn modelId="{F9D8159B-FE77-4EFB-B544-1028C1A2E5D9}" type="presParOf" srcId="{608134F3-B8FD-43F7-AD5F-957677A29132}" destId="{BD1A07CD-4778-4A62-824E-28B9B49C5F51}" srcOrd="2" destOrd="0" presId="urn:microsoft.com/office/officeart/2008/layout/AlternatingHexagons"/>
    <dgm:cxn modelId="{91DF5926-20BA-4EAA-B407-749D8136A4B2}" type="presParOf" srcId="{608134F3-B8FD-43F7-AD5F-957677A29132}" destId="{86A14639-4DE9-46CF-8D12-85874D14C6BF}" srcOrd="3" destOrd="0" presId="urn:microsoft.com/office/officeart/2008/layout/AlternatingHexagons"/>
    <dgm:cxn modelId="{F0B3477B-34B2-4831-AF1C-966E32E33F62}" type="presParOf" srcId="{608134F3-B8FD-43F7-AD5F-957677A29132}" destId="{D28BD4E6-BFD9-4895-94E5-9E6A33BD88D9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D42AE7-C579-480C-8903-D268D119418F}">
      <dsp:nvSpPr>
        <dsp:cNvPr id="0" name=""/>
        <dsp:cNvSpPr/>
      </dsp:nvSpPr>
      <dsp:spPr>
        <a:xfrm>
          <a:off x="-5116967" y="-783865"/>
          <a:ext cx="6093694" cy="6093694"/>
        </a:xfrm>
        <a:prstGeom prst="blockArc">
          <a:avLst>
            <a:gd name="adj1" fmla="val 18900000"/>
            <a:gd name="adj2" fmla="val 2700000"/>
            <a:gd name="adj3" fmla="val 354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CEE4EF-5F4A-49D3-8C83-8E286A5E7C86}">
      <dsp:nvSpPr>
        <dsp:cNvPr id="0" name=""/>
        <dsp:cNvSpPr/>
      </dsp:nvSpPr>
      <dsp:spPr>
        <a:xfrm>
          <a:off x="628203" y="452596"/>
          <a:ext cx="7538938" cy="905192"/>
        </a:xfrm>
        <a:prstGeom prst="rect">
          <a:avLst/>
        </a:prstGeom>
        <a:solidFill>
          <a:schemeClr val="accent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8497" tIns="119380" rIns="119380" bIns="119380" numCol="1" spcCol="1270" anchor="ctr" anchorCtr="0">
          <a:noAutofit/>
        </a:bodyPr>
        <a:lstStyle/>
        <a:p>
          <a:pPr lvl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700" kern="1200" dirty="0" smtClean="0"/>
            <a:t> </a:t>
          </a:r>
          <a:endParaRPr lang="ru-RU" sz="4700" kern="1200" dirty="0"/>
        </a:p>
      </dsp:txBody>
      <dsp:txXfrm>
        <a:off x="628203" y="452596"/>
        <a:ext cx="7538938" cy="905192"/>
      </dsp:txXfrm>
    </dsp:sp>
    <dsp:sp modelId="{11227794-8ED8-4E34-9438-DBE17B3974F4}">
      <dsp:nvSpPr>
        <dsp:cNvPr id="0" name=""/>
        <dsp:cNvSpPr/>
      </dsp:nvSpPr>
      <dsp:spPr>
        <a:xfrm>
          <a:off x="62458" y="339447"/>
          <a:ext cx="1131490" cy="1131490"/>
        </a:xfrm>
        <a:prstGeom prst="ellipse">
          <a:avLst/>
        </a:prstGeom>
        <a:solidFill>
          <a:schemeClr val="accent4">
            <a:lumMod val="75000"/>
          </a:schemeClr>
        </a:solidFill>
        <a:ln w="25400" cap="flat" cmpd="sng" algn="ctr">
          <a:solidFill>
            <a:schemeClr val="accent2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906543-4581-43B6-8030-BD526455650E}">
      <dsp:nvSpPr>
        <dsp:cNvPr id="0" name=""/>
        <dsp:cNvSpPr/>
      </dsp:nvSpPr>
      <dsp:spPr>
        <a:xfrm>
          <a:off x="957241" y="1810385"/>
          <a:ext cx="7209900" cy="905192"/>
        </a:xfrm>
        <a:prstGeom prst="rect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8497" tIns="119380" rIns="119380" bIns="119380" numCol="1" spcCol="1270" anchor="ctr" anchorCtr="0">
          <a:noAutofit/>
        </a:bodyPr>
        <a:lstStyle/>
        <a:p>
          <a:pPr lvl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700" kern="1200" dirty="0"/>
        </a:p>
      </dsp:txBody>
      <dsp:txXfrm>
        <a:off x="957241" y="1810385"/>
        <a:ext cx="7209900" cy="905192"/>
      </dsp:txXfrm>
    </dsp:sp>
    <dsp:sp modelId="{B449A407-BE24-4788-AFE3-547D0501AF76}">
      <dsp:nvSpPr>
        <dsp:cNvPr id="0" name=""/>
        <dsp:cNvSpPr/>
      </dsp:nvSpPr>
      <dsp:spPr>
        <a:xfrm>
          <a:off x="391495" y="1697236"/>
          <a:ext cx="1131490" cy="1131490"/>
        </a:xfrm>
        <a:prstGeom prst="ellipse">
          <a:avLst/>
        </a:prstGeom>
        <a:solidFill>
          <a:srgbClr val="00B0F0"/>
        </a:solidFill>
        <a:ln w="25400" cap="flat" cmpd="sng" algn="ctr">
          <a:solidFill>
            <a:schemeClr val="accent4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8A4D2F-7A64-44E5-9C15-20C4234E231A}">
      <dsp:nvSpPr>
        <dsp:cNvPr id="0" name=""/>
        <dsp:cNvSpPr/>
      </dsp:nvSpPr>
      <dsp:spPr>
        <a:xfrm>
          <a:off x="658434" y="3196950"/>
          <a:ext cx="7538938" cy="905192"/>
        </a:xfrm>
        <a:prstGeom prst="rect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8497" tIns="119380" rIns="119380" bIns="119380" numCol="1" spcCol="1270" anchor="ctr" anchorCtr="0">
          <a:noAutofit/>
        </a:bodyPr>
        <a:lstStyle/>
        <a:p>
          <a:pPr lvl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700" kern="1200" dirty="0" smtClean="0"/>
            <a:t>                            </a:t>
          </a:r>
          <a:endParaRPr lang="ru-RU" sz="4700" kern="1200" dirty="0"/>
        </a:p>
      </dsp:txBody>
      <dsp:txXfrm>
        <a:off x="658434" y="3196950"/>
        <a:ext cx="7538938" cy="905192"/>
      </dsp:txXfrm>
    </dsp:sp>
    <dsp:sp modelId="{7CA68814-012B-4267-96AD-C8EE4744A239}">
      <dsp:nvSpPr>
        <dsp:cNvPr id="0" name=""/>
        <dsp:cNvSpPr/>
      </dsp:nvSpPr>
      <dsp:spPr>
        <a:xfrm>
          <a:off x="62458" y="3055025"/>
          <a:ext cx="1131490" cy="1131490"/>
        </a:xfrm>
        <a:prstGeom prst="ellipse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rgbClr val="00B0F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5A5C56-C3B4-4A0A-A3F5-045AC101FEC4}">
      <dsp:nvSpPr>
        <dsp:cNvPr id="0" name=""/>
        <dsp:cNvSpPr/>
      </dsp:nvSpPr>
      <dsp:spPr>
        <a:xfrm>
          <a:off x="10338" y="604660"/>
          <a:ext cx="2571749" cy="1543050"/>
        </a:xfrm>
        <a:prstGeom prst="rect">
          <a:avLst/>
        </a:prstGeom>
        <a:solidFill>
          <a:srgbClr val="FFC000">
            <a:alpha val="4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rgbClr val="00421E"/>
              </a:solidFill>
            </a:rPr>
            <a:t>Зосереджувати увагу на успіхах і перемогах</a:t>
          </a:r>
          <a:endParaRPr lang="ru-RU" sz="2400" b="1" kern="1200" dirty="0">
            <a:solidFill>
              <a:srgbClr val="00421E"/>
            </a:solidFill>
          </a:endParaRPr>
        </a:p>
      </dsp:txBody>
      <dsp:txXfrm>
        <a:off x="10338" y="604660"/>
        <a:ext cx="2571749" cy="1543050"/>
      </dsp:txXfrm>
    </dsp:sp>
    <dsp:sp modelId="{AC2A8AEF-52DD-4705-8B29-2A356A95A3BD}">
      <dsp:nvSpPr>
        <dsp:cNvPr id="0" name=""/>
        <dsp:cNvSpPr/>
      </dsp:nvSpPr>
      <dsp:spPr>
        <a:xfrm>
          <a:off x="2828925" y="591343"/>
          <a:ext cx="2571749" cy="1543050"/>
        </a:xfrm>
        <a:prstGeom prst="rect">
          <a:avLst/>
        </a:prstGeom>
        <a:solidFill>
          <a:srgbClr val="FFC000">
            <a:alpha val="39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rgbClr val="163A04"/>
              </a:solidFill>
            </a:rPr>
            <a:t>Створювати доброзичливу взаємодію вчителя і учня</a:t>
          </a:r>
          <a:endParaRPr lang="ru-RU" sz="2400" b="1" kern="1200" dirty="0">
            <a:solidFill>
              <a:srgbClr val="163A04"/>
            </a:solidFill>
          </a:endParaRPr>
        </a:p>
      </dsp:txBody>
      <dsp:txXfrm>
        <a:off x="2828925" y="591343"/>
        <a:ext cx="2571749" cy="1543050"/>
      </dsp:txXfrm>
    </dsp:sp>
    <dsp:sp modelId="{B6954309-108E-43AA-98B5-B53CB21C2538}">
      <dsp:nvSpPr>
        <dsp:cNvPr id="0" name=""/>
        <dsp:cNvSpPr/>
      </dsp:nvSpPr>
      <dsp:spPr>
        <a:xfrm>
          <a:off x="5657850" y="604660"/>
          <a:ext cx="2571749" cy="1543050"/>
        </a:xfrm>
        <a:prstGeom prst="rect">
          <a:avLst/>
        </a:prstGeom>
        <a:solidFill>
          <a:srgbClr val="FFC000">
            <a:alpha val="39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rgbClr val="003E1C"/>
              </a:solidFill>
            </a:rPr>
            <a:t>Не </a:t>
          </a:r>
          <a:r>
            <a:rPr lang="uk-UA" sz="2400" b="1" kern="1200" dirty="0" err="1" smtClean="0">
              <a:solidFill>
                <a:srgbClr val="003E1C"/>
              </a:solidFill>
            </a:rPr>
            <a:t>нав</a:t>
          </a:r>
          <a:r>
            <a:rPr lang="en-US" sz="2400" b="1" kern="1200" dirty="0" smtClean="0">
              <a:solidFill>
                <a:srgbClr val="003E1C"/>
              </a:solidFill>
            </a:rPr>
            <a:t>’</a:t>
          </a:r>
          <a:r>
            <a:rPr lang="uk-UA" sz="2400" b="1" kern="1200" dirty="0" err="1" smtClean="0">
              <a:solidFill>
                <a:srgbClr val="003E1C"/>
              </a:solidFill>
            </a:rPr>
            <a:t>язувати</a:t>
          </a:r>
          <a:r>
            <a:rPr lang="uk-UA" sz="2400" b="1" kern="1200" dirty="0" smtClean="0">
              <a:solidFill>
                <a:srgbClr val="003E1C"/>
              </a:solidFill>
            </a:rPr>
            <a:t> своїх ідей, а прислухатися до учнів</a:t>
          </a:r>
          <a:endParaRPr lang="ru-RU" sz="2400" b="1" kern="1200" dirty="0">
            <a:solidFill>
              <a:srgbClr val="003E1C"/>
            </a:solidFill>
          </a:endParaRPr>
        </a:p>
      </dsp:txBody>
      <dsp:txXfrm>
        <a:off x="5657850" y="604660"/>
        <a:ext cx="2571749" cy="1543050"/>
      </dsp:txXfrm>
    </dsp:sp>
    <dsp:sp modelId="{449BE135-98CA-4D15-BF5E-137A6866D0F8}">
      <dsp:nvSpPr>
        <dsp:cNvPr id="0" name=""/>
        <dsp:cNvSpPr/>
      </dsp:nvSpPr>
      <dsp:spPr>
        <a:xfrm>
          <a:off x="1414462" y="2391569"/>
          <a:ext cx="2571749" cy="1543050"/>
        </a:xfrm>
        <a:prstGeom prst="rect">
          <a:avLst/>
        </a:prstGeom>
        <a:solidFill>
          <a:srgbClr val="FFC000">
            <a:alpha val="39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rgbClr val="00421E"/>
              </a:solidFill>
            </a:rPr>
            <a:t>Планувати уроки за схемою: «менше вчителя – більше учня»</a:t>
          </a:r>
          <a:endParaRPr lang="ru-RU" sz="2400" b="1" kern="1200" dirty="0">
            <a:solidFill>
              <a:srgbClr val="00421E"/>
            </a:solidFill>
          </a:endParaRPr>
        </a:p>
      </dsp:txBody>
      <dsp:txXfrm>
        <a:off x="1414462" y="2391569"/>
        <a:ext cx="2571749" cy="1543050"/>
      </dsp:txXfrm>
    </dsp:sp>
    <dsp:sp modelId="{B185E6B2-5E44-45C3-9A6D-0F3C3DECB909}">
      <dsp:nvSpPr>
        <dsp:cNvPr id="0" name=""/>
        <dsp:cNvSpPr/>
      </dsp:nvSpPr>
      <dsp:spPr>
        <a:xfrm>
          <a:off x="4243387" y="2391569"/>
          <a:ext cx="2571749" cy="1543050"/>
        </a:xfrm>
        <a:prstGeom prst="rect">
          <a:avLst/>
        </a:prstGeom>
        <a:solidFill>
          <a:srgbClr val="FFC000">
            <a:alpha val="4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rgbClr val="003E1C"/>
              </a:solidFill>
            </a:rPr>
            <a:t>Відкидати поняття «не хочу», «не вмію», «не зможу»</a:t>
          </a:r>
          <a:endParaRPr lang="ru-RU" sz="2400" b="1" kern="1200" dirty="0">
            <a:solidFill>
              <a:srgbClr val="003E1C"/>
            </a:solidFill>
          </a:endParaRPr>
        </a:p>
      </dsp:txBody>
      <dsp:txXfrm>
        <a:off x="4243387" y="2391569"/>
        <a:ext cx="2571749" cy="15430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036AD5-FFF7-49E3-89A6-398BC691FF3B}">
      <dsp:nvSpPr>
        <dsp:cNvPr id="0" name=""/>
        <dsp:cNvSpPr/>
      </dsp:nvSpPr>
      <dsp:spPr>
        <a:xfrm>
          <a:off x="1014666" y="1652"/>
          <a:ext cx="559245" cy="3986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 dirty="0"/>
        </a:p>
      </dsp:txBody>
      <dsp:txXfrm>
        <a:off x="1026343" y="13329"/>
        <a:ext cx="535891" cy="375338"/>
      </dsp:txXfrm>
    </dsp:sp>
    <dsp:sp modelId="{EBF0D3F9-A8CD-45BC-98DD-783CB90E07CB}">
      <dsp:nvSpPr>
        <dsp:cNvPr id="0" name=""/>
        <dsp:cNvSpPr/>
      </dsp:nvSpPr>
      <dsp:spPr>
        <a:xfrm>
          <a:off x="1024871" y="400345"/>
          <a:ext cx="91440" cy="12341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234138"/>
              </a:lnTo>
              <a:lnTo>
                <a:pt x="101644" y="123413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5CEFB7-24EC-4642-832E-D2F3B2FFC3FD}">
      <dsp:nvSpPr>
        <dsp:cNvPr id="0" name=""/>
        <dsp:cNvSpPr/>
      </dsp:nvSpPr>
      <dsp:spPr>
        <a:xfrm>
          <a:off x="1126515" y="811724"/>
          <a:ext cx="2632829" cy="1645518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поєднання розумового, морального, естетичного, художнього, трудового виховання</a:t>
          </a:r>
          <a:endParaRPr lang="ru-RU" sz="18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174711" y="859920"/>
        <a:ext cx="2536437" cy="1549126"/>
      </dsp:txXfrm>
    </dsp:sp>
    <dsp:sp modelId="{3ABBC78A-F1FE-4950-B6E5-367D7B409009}">
      <dsp:nvSpPr>
        <dsp:cNvPr id="0" name=""/>
        <dsp:cNvSpPr/>
      </dsp:nvSpPr>
      <dsp:spPr>
        <a:xfrm>
          <a:off x="1024871" y="400345"/>
          <a:ext cx="91440" cy="32910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291036"/>
              </a:lnTo>
              <a:lnTo>
                <a:pt x="101644" y="329103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254AD5-B5DF-415D-BD75-836F63482636}">
      <dsp:nvSpPr>
        <dsp:cNvPr id="0" name=""/>
        <dsp:cNvSpPr/>
      </dsp:nvSpPr>
      <dsp:spPr>
        <a:xfrm>
          <a:off x="1126515" y="2868622"/>
          <a:ext cx="2632829" cy="1645518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виховання вдумливого читача</a:t>
          </a:r>
          <a:endParaRPr lang="ru-RU" sz="24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174711" y="2916818"/>
        <a:ext cx="2536437" cy="1549126"/>
      </dsp:txXfrm>
    </dsp:sp>
    <dsp:sp modelId="{E2A99027-6883-4B44-B3E9-539C8DC45D43}">
      <dsp:nvSpPr>
        <dsp:cNvPr id="0" name=""/>
        <dsp:cNvSpPr/>
      </dsp:nvSpPr>
      <dsp:spPr>
        <a:xfrm>
          <a:off x="4476145" y="1652"/>
          <a:ext cx="529791" cy="40886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 dirty="0"/>
        </a:p>
      </dsp:txBody>
      <dsp:txXfrm>
        <a:off x="4488120" y="13627"/>
        <a:ext cx="505841" cy="384911"/>
      </dsp:txXfrm>
    </dsp:sp>
    <dsp:sp modelId="{1D4E23E0-0B54-4682-A082-97C0E5A8CCF8}">
      <dsp:nvSpPr>
        <dsp:cNvPr id="0" name=""/>
        <dsp:cNvSpPr/>
      </dsp:nvSpPr>
      <dsp:spPr>
        <a:xfrm>
          <a:off x="4529125" y="410514"/>
          <a:ext cx="127725" cy="12019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01902"/>
              </a:lnTo>
              <a:lnTo>
                <a:pt x="127725" y="12019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BB2A4E-616E-4E6A-82AB-47E48780E413}">
      <dsp:nvSpPr>
        <dsp:cNvPr id="0" name=""/>
        <dsp:cNvSpPr/>
      </dsp:nvSpPr>
      <dsp:spPr>
        <a:xfrm>
          <a:off x="4656850" y="789658"/>
          <a:ext cx="2632829" cy="1645518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формування навички читання</a:t>
          </a:r>
          <a:endParaRPr lang="ru-RU" sz="28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705046" y="837854"/>
        <a:ext cx="2536437" cy="1549126"/>
      </dsp:txXfrm>
    </dsp:sp>
    <dsp:sp modelId="{AC23C1CD-947D-418F-A9AA-125A46D051A2}">
      <dsp:nvSpPr>
        <dsp:cNvPr id="0" name=""/>
        <dsp:cNvSpPr/>
      </dsp:nvSpPr>
      <dsp:spPr>
        <a:xfrm>
          <a:off x="4483405" y="410514"/>
          <a:ext cx="91440" cy="32910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291036"/>
              </a:lnTo>
              <a:lnTo>
                <a:pt x="98699" y="329103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23C5CB-663F-4C3B-A64A-81032713D4CF}">
      <dsp:nvSpPr>
        <dsp:cNvPr id="0" name=""/>
        <dsp:cNvSpPr/>
      </dsp:nvSpPr>
      <dsp:spPr>
        <a:xfrm>
          <a:off x="4582104" y="2878791"/>
          <a:ext cx="2632829" cy="1645518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систематичне використовування вправ для розвитку мовного апарату дитини</a:t>
          </a:r>
          <a:endParaRPr lang="ru-RU" sz="20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630300" y="2926987"/>
        <a:ext cx="2536437" cy="154912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6F28B1-7075-4E65-9F43-D044821BA81E}">
      <dsp:nvSpPr>
        <dsp:cNvPr id="0" name=""/>
        <dsp:cNvSpPr/>
      </dsp:nvSpPr>
      <dsp:spPr>
        <a:xfrm>
          <a:off x="1954557" y="316636"/>
          <a:ext cx="3065525" cy="3884181"/>
        </a:xfrm>
        <a:prstGeom prst="triangle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87F30A-959F-4D4D-9171-059ED4A6161F}">
      <dsp:nvSpPr>
        <dsp:cNvPr id="0" name=""/>
        <dsp:cNvSpPr/>
      </dsp:nvSpPr>
      <dsp:spPr>
        <a:xfrm>
          <a:off x="3410243" y="453038"/>
          <a:ext cx="2941875" cy="459668"/>
        </a:xfrm>
        <a:prstGeom prst="roundRect">
          <a:avLst/>
        </a:prstGeom>
        <a:noFill/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доступність</a:t>
          </a:r>
          <a:endParaRPr lang="ru-RU" sz="20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432682" y="475477"/>
        <a:ext cx="2896997" cy="414790"/>
      </dsp:txXfrm>
    </dsp:sp>
    <dsp:sp modelId="{92F44EF2-7D88-41CA-80EF-E4A6E9081CC3}">
      <dsp:nvSpPr>
        <dsp:cNvPr id="0" name=""/>
        <dsp:cNvSpPr/>
      </dsp:nvSpPr>
      <dsp:spPr>
        <a:xfrm>
          <a:off x="3410243" y="970164"/>
          <a:ext cx="2941875" cy="459668"/>
        </a:xfrm>
        <a:prstGeom prst="roundRect">
          <a:avLst/>
        </a:prstGeom>
        <a:noFill/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різноманіття форм</a:t>
          </a:r>
          <a:endParaRPr lang="ru-RU" sz="20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432682" y="992603"/>
        <a:ext cx="2896997" cy="414790"/>
      </dsp:txXfrm>
    </dsp:sp>
    <dsp:sp modelId="{9EC646EB-877B-40ED-A278-40E7273E3534}">
      <dsp:nvSpPr>
        <dsp:cNvPr id="0" name=""/>
        <dsp:cNvSpPr/>
      </dsp:nvSpPr>
      <dsp:spPr>
        <a:xfrm>
          <a:off x="3410243" y="1487291"/>
          <a:ext cx="2941875" cy="459668"/>
        </a:xfrm>
        <a:prstGeom prst="roundRect">
          <a:avLst/>
        </a:prstGeom>
        <a:noFill/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систематичність, єдність в</a:t>
          </a:r>
          <a:r>
            <a:rPr lang="uk-UA" sz="20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имог</a:t>
          </a:r>
          <a:endParaRPr lang="ru-RU" sz="20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432682" y="1509730"/>
        <a:ext cx="2896997" cy="414790"/>
      </dsp:txXfrm>
    </dsp:sp>
    <dsp:sp modelId="{022AD84B-C2EE-4C4B-B7DA-899FDE75FE3D}">
      <dsp:nvSpPr>
        <dsp:cNvPr id="0" name=""/>
        <dsp:cNvSpPr/>
      </dsp:nvSpPr>
      <dsp:spPr>
        <a:xfrm>
          <a:off x="3410243" y="2004418"/>
          <a:ext cx="2941875" cy="459668"/>
        </a:xfrm>
        <a:prstGeom prst="roundRect">
          <a:avLst/>
        </a:prstGeom>
        <a:noFill/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наочність</a:t>
          </a:r>
          <a:endParaRPr lang="ru-RU" sz="20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432682" y="2026857"/>
        <a:ext cx="2896997" cy="414790"/>
      </dsp:txXfrm>
    </dsp:sp>
    <dsp:sp modelId="{C504ADFB-FB93-4CDF-83EE-F2314AB4D0DA}">
      <dsp:nvSpPr>
        <dsp:cNvPr id="0" name=""/>
        <dsp:cNvSpPr/>
      </dsp:nvSpPr>
      <dsp:spPr>
        <a:xfrm>
          <a:off x="3410243" y="2521544"/>
          <a:ext cx="2941875" cy="459668"/>
        </a:xfrm>
        <a:prstGeom prst="roundRect">
          <a:avLst/>
        </a:prstGeom>
        <a:noFill/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науковість</a:t>
          </a:r>
          <a:endParaRPr lang="ru-RU" sz="20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432682" y="2543983"/>
        <a:ext cx="2896997" cy="414790"/>
      </dsp:txXfrm>
    </dsp:sp>
    <dsp:sp modelId="{1F5C3C3B-56D1-452D-8238-349ABB9B16E4}">
      <dsp:nvSpPr>
        <dsp:cNvPr id="0" name=""/>
        <dsp:cNvSpPr/>
      </dsp:nvSpPr>
      <dsp:spPr>
        <a:xfrm>
          <a:off x="3410243" y="3038671"/>
          <a:ext cx="2941875" cy="459668"/>
        </a:xfrm>
        <a:prstGeom prst="roundRect">
          <a:avLst/>
        </a:prstGeom>
        <a:noFill/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ін</a:t>
          </a:r>
          <a:r>
            <a:rPr lang="uk-UA" sz="18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диві</a:t>
          </a:r>
          <a:r>
            <a:rPr lang="uk-UA" sz="20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дуальний характер</a:t>
          </a:r>
          <a:endParaRPr lang="ru-RU" sz="20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432682" y="3061110"/>
        <a:ext cx="2896997" cy="414790"/>
      </dsp:txXfrm>
    </dsp:sp>
    <dsp:sp modelId="{6F780E12-28C0-42B8-8947-ACCA8E5188F1}">
      <dsp:nvSpPr>
        <dsp:cNvPr id="0" name=""/>
        <dsp:cNvSpPr/>
      </dsp:nvSpPr>
      <dsp:spPr>
        <a:xfrm>
          <a:off x="3410243" y="3555798"/>
          <a:ext cx="2941875" cy="459668"/>
        </a:xfrm>
        <a:prstGeom prst="roundRect">
          <a:avLst/>
        </a:prstGeom>
        <a:noFill/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диференційований підх</a:t>
          </a:r>
          <a:r>
            <a:rPr lang="uk-UA" sz="20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ід</a:t>
          </a:r>
          <a:endParaRPr lang="ru-RU" sz="20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432682" y="3578237"/>
        <a:ext cx="2896997" cy="41479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18749D-76F6-4B4B-B579-A07E9749CB4B}">
      <dsp:nvSpPr>
        <dsp:cNvPr id="0" name=""/>
        <dsp:cNvSpPr/>
      </dsp:nvSpPr>
      <dsp:spPr>
        <a:xfrm>
          <a:off x="1889491" y="-155355"/>
          <a:ext cx="2305195" cy="2021261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39D1FC-AF94-41B0-9E92-D1AA000DFD35}">
      <dsp:nvSpPr>
        <dsp:cNvPr id="0" name=""/>
        <dsp:cNvSpPr/>
      </dsp:nvSpPr>
      <dsp:spPr>
        <a:xfrm>
          <a:off x="2375013" y="360041"/>
          <a:ext cx="1408556" cy="4813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solidFill>
                <a:srgbClr val="1F67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Учитель</a:t>
          </a:r>
          <a:endParaRPr lang="ru-RU" sz="2800" b="1" kern="1200" dirty="0">
            <a:solidFill>
              <a:srgbClr val="1F67B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375013" y="360041"/>
        <a:ext cx="1408556" cy="481373"/>
      </dsp:txXfrm>
    </dsp:sp>
    <dsp:sp modelId="{6D3CACE0-F22B-4546-9C57-1A9115757128}">
      <dsp:nvSpPr>
        <dsp:cNvPr id="0" name=""/>
        <dsp:cNvSpPr/>
      </dsp:nvSpPr>
      <dsp:spPr>
        <a:xfrm>
          <a:off x="1373593" y="780745"/>
          <a:ext cx="2374340" cy="2140802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46ED26-67BA-4A31-8267-89DB5EC14DD2}">
      <dsp:nvSpPr>
        <dsp:cNvPr id="0" name=""/>
        <dsp:cNvSpPr/>
      </dsp:nvSpPr>
      <dsp:spPr>
        <a:xfrm>
          <a:off x="1680385" y="1368151"/>
          <a:ext cx="1521128" cy="4813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solidFill>
                <a:srgbClr val="1F67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Дитина</a:t>
          </a:r>
          <a:endParaRPr lang="ru-RU" sz="2800" b="1" kern="1200" dirty="0">
            <a:solidFill>
              <a:srgbClr val="1F67B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680385" y="1368151"/>
        <a:ext cx="1521128" cy="481373"/>
      </dsp:txXfrm>
    </dsp:sp>
    <dsp:sp modelId="{C3CB26DF-CF7D-40A1-8ADE-4BAB2C33C6C6}">
      <dsp:nvSpPr>
        <dsp:cNvPr id="0" name=""/>
        <dsp:cNvSpPr/>
      </dsp:nvSpPr>
      <dsp:spPr>
        <a:xfrm>
          <a:off x="1982327" y="1932878"/>
          <a:ext cx="2122127" cy="1822877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FE483D-F6AE-4852-A69D-144F9132AB94}">
      <dsp:nvSpPr>
        <dsp:cNvPr id="0" name=""/>
        <dsp:cNvSpPr/>
      </dsp:nvSpPr>
      <dsp:spPr>
        <a:xfrm>
          <a:off x="2414158" y="2808310"/>
          <a:ext cx="1330257" cy="4813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solidFill>
                <a:srgbClr val="1F67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Батьки</a:t>
          </a:r>
          <a:endParaRPr lang="ru-RU" sz="2800" b="1" kern="1200" dirty="0">
            <a:solidFill>
              <a:srgbClr val="1F67B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14158" y="2808310"/>
        <a:ext cx="1330257" cy="48137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F8AF6A-FDB9-4BA1-9E1F-C68F771D9569}">
      <dsp:nvSpPr>
        <dsp:cNvPr id="0" name=""/>
        <dsp:cNvSpPr/>
      </dsp:nvSpPr>
      <dsp:spPr>
        <a:xfrm>
          <a:off x="353872" y="913327"/>
          <a:ext cx="1349654" cy="1349654"/>
        </a:xfrm>
        <a:prstGeom prst="ellipse">
          <a:avLst/>
        </a:prstGeom>
        <a:solidFill>
          <a:srgbClr val="92D05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D81E2442-8F51-46C0-8C07-BC8EDE2F1F6F}">
      <dsp:nvSpPr>
        <dsp:cNvPr id="0" name=""/>
        <dsp:cNvSpPr/>
      </dsp:nvSpPr>
      <dsp:spPr>
        <a:xfrm>
          <a:off x="1028700" y="913327"/>
          <a:ext cx="7200899" cy="13496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0800" rIns="0" bIns="508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варіативність побудови</a:t>
          </a:r>
          <a:endParaRPr lang="ru-RU" sz="4000" b="1" kern="1200" dirty="0">
            <a:solidFill>
              <a:srgbClr val="0070C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028700" y="913327"/>
        <a:ext cx="7200899" cy="1349654"/>
      </dsp:txXfrm>
    </dsp:sp>
    <dsp:sp modelId="{C17DAFF7-21E3-4F64-93EF-7C5256A1FA02}">
      <dsp:nvSpPr>
        <dsp:cNvPr id="0" name=""/>
        <dsp:cNvSpPr/>
      </dsp:nvSpPr>
      <dsp:spPr>
        <a:xfrm>
          <a:off x="353872" y="2262981"/>
          <a:ext cx="1349654" cy="1349654"/>
        </a:xfrm>
        <a:prstGeom prst="ellipse">
          <a:avLst/>
        </a:prstGeom>
        <a:solidFill>
          <a:srgbClr val="92D05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4CC44A53-5C4E-4636-AB9F-41C31C083902}">
      <dsp:nvSpPr>
        <dsp:cNvPr id="0" name=""/>
        <dsp:cNvSpPr/>
      </dsp:nvSpPr>
      <dsp:spPr>
        <a:xfrm>
          <a:off x="1028700" y="2262981"/>
          <a:ext cx="7200899" cy="13496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0800" rIns="0" bIns="508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емоційно-привабливі елементи</a:t>
          </a:r>
          <a:endParaRPr lang="ru-RU" sz="4000" b="1" kern="1200" dirty="0">
            <a:solidFill>
              <a:srgbClr val="0070C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028700" y="2262981"/>
        <a:ext cx="7200899" cy="134965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089AF9-AAB8-42EF-82E8-FED6FBD6C896}">
      <dsp:nvSpPr>
        <dsp:cNvPr id="0" name=""/>
        <dsp:cNvSpPr/>
      </dsp:nvSpPr>
      <dsp:spPr>
        <a:xfrm rot="16200000">
          <a:off x="702" y="261838"/>
          <a:ext cx="4002285" cy="4002285"/>
        </a:xfrm>
        <a:prstGeom prst="downArrow">
          <a:avLst>
            <a:gd name="adj1" fmla="val 50000"/>
            <a:gd name="adj2" fmla="val 35000"/>
          </a:avLst>
        </a:prstGeom>
        <a:solidFill>
          <a:schemeClr val="accent4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0" tIns="355600" rIns="355600" bIns="3556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000" kern="1200" dirty="0" smtClean="0"/>
            <a:t>технічна</a:t>
          </a:r>
          <a:endParaRPr lang="ru-RU" sz="5000" kern="1200" dirty="0"/>
        </a:p>
      </dsp:txBody>
      <dsp:txXfrm rot="5400000">
        <a:off x="702" y="1262409"/>
        <a:ext cx="3301885" cy="2001143"/>
      </dsp:txXfrm>
    </dsp:sp>
    <dsp:sp modelId="{918D2606-A92C-487A-8A0A-1336BF55EE00}">
      <dsp:nvSpPr>
        <dsp:cNvPr id="0" name=""/>
        <dsp:cNvSpPr/>
      </dsp:nvSpPr>
      <dsp:spPr>
        <a:xfrm rot="5400000">
          <a:off x="4226611" y="261838"/>
          <a:ext cx="4002285" cy="4002285"/>
        </a:xfrm>
        <a:prstGeom prst="downArrow">
          <a:avLst>
            <a:gd name="adj1" fmla="val 50000"/>
            <a:gd name="adj2" fmla="val 35000"/>
          </a:avLst>
        </a:prstGeom>
        <a:solidFill>
          <a:schemeClr val="accent4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0" tIns="355600" rIns="355600" bIns="3556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000" kern="1200" dirty="0" smtClean="0"/>
            <a:t>смислова</a:t>
          </a:r>
          <a:endParaRPr lang="ru-RU" sz="5000" kern="1200" dirty="0"/>
        </a:p>
      </dsp:txBody>
      <dsp:txXfrm rot="-5400000">
        <a:off x="4927011" y="1262409"/>
        <a:ext cx="3301885" cy="200114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9E3C1D-EF49-4E53-BFD0-281819204535}">
      <dsp:nvSpPr>
        <dsp:cNvPr id="0" name=""/>
        <dsp:cNvSpPr/>
      </dsp:nvSpPr>
      <dsp:spPr>
        <a:xfrm>
          <a:off x="2933447" y="1003317"/>
          <a:ext cx="2510495" cy="2510495"/>
        </a:xfrm>
        <a:prstGeom prst="ellipse">
          <a:avLst/>
        </a:prstGeom>
        <a:solidFill>
          <a:srgbClr val="92D05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b="1" kern="1200" dirty="0" smtClean="0"/>
            <a:t>на розвиток читання впливає</a:t>
          </a:r>
          <a:endParaRPr lang="ru-RU" sz="3000" b="1" kern="1200" dirty="0"/>
        </a:p>
      </dsp:txBody>
      <dsp:txXfrm>
        <a:off x="3301100" y="1370970"/>
        <a:ext cx="1775189" cy="1775189"/>
      </dsp:txXfrm>
    </dsp:sp>
    <dsp:sp modelId="{620308A8-6E19-4413-B053-850A4AB6E388}">
      <dsp:nvSpPr>
        <dsp:cNvPr id="0" name=""/>
        <dsp:cNvSpPr/>
      </dsp:nvSpPr>
      <dsp:spPr>
        <a:xfrm>
          <a:off x="3390335" y="-141849"/>
          <a:ext cx="1563887" cy="1584373"/>
        </a:xfrm>
        <a:prstGeom prst="ellipse">
          <a:avLst/>
        </a:prstGeom>
        <a:solidFill>
          <a:srgbClr val="FFFF0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збільшення слухового і зорового сприйняття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619361" y="90177"/>
        <a:ext cx="1105835" cy="1120321"/>
      </dsp:txXfrm>
    </dsp:sp>
    <dsp:sp modelId="{C8987254-E2BB-4DCA-B4BD-CD978B8B3999}">
      <dsp:nvSpPr>
        <dsp:cNvPr id="0" name=""/>
        <dsp:cNvSpPr/>
      </dsp:nvSpPr>
      <dsp:spPr>
        <a:xfrm>
          <a:off x="4930204" y="1991016"/>
          <a:ext cx="1432388" cy="1277942"/>
        </a:xfrm>
        <a:prstGeom prst="ellipse">
          <a:avLst/>
        </a:prstGeom>
        <a:solidFill>
          <a:srgbClr val="FFFF0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розширення кута </a:t>
          </a:r>
          <a:r>
            <a:rPr lang="uk-UA" sz="12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зора</a:t>
          </a:r>
          <a:endParaRPr lang="ru-RU" sz="1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139972" y="2178166"/>
        <a:ext cx="1012852" cy="903642"/>
      </dsp:txXfrm>
    </dsp:sp>
    <dsp:sp modelId="{9882D9E2-5CE7-42E0-A76A-C9F062244AA8}">
      <dsp:nvSpPr>
        <dsp:cNvPr id="0" name=""/>
        <dsp:cNvSpPr/>
      </dsp:nvSpPr>
      <dsp:spPr>
        <a:xfrm>
          <a:off x="4266250" y="3093909"/>
          <a:ext cx="1626035" cy="1495313"/>
        </a:xfrm>
        <a:prstGeom prst="ellipse">
          <a:avLst/>
        </a:prstGeom>
        <a:solidFill>
          <a:srgbClr val="FFFF0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формування стійкої уваги</a:t>
          </a:r>
          <a:endParaRPr lang="ru-RU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504377" y="3312893"/>
        <a:ext cx="1149781" cy="1057345"/>
      </dsp:txXfrm>
    </dsp:sp>
    <dsp:sp modelId="{E75CD977-9B82-4245-BF8B-00A4E6A96C54}">
      <dsp:nvSpPr>
        <dsp:cNvPr id="0" name=""/>
        <dsp:cNvSpPr/>
      </dsp:nvSpPr>
      <dsp:spPr>
        <a:xfrm>
          <a:off x="1767190" y="1985477"/>
          <a:ext cx="1714366" cy="1506623"/>
        </a:xfrm>
        <a:prstGeom prst="ellipse">
          <a:avLst/>
        </a:prstGeom>
        <a:solidFill>
          <a:srgbClr val="FFFF0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/>
            <a:t>збагачення словникового запасу</a:t>
          </a:r>
          <a:endParaRPr lang="ru-RU" sz="1400" b="1" kern="1200" dirty="0"/>
        </a:p>
      </dsp:txBody>
      <dsp:txXfrm>
        <a:off x="2018253" y="2206117"/>
        <a:ext cx="1212240" cy="106534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D4543F-D4C4-4E33-B7A6-23052F977EC0}">
      <dsp:nvSpPr>
        <dsp:cNvPr id="0" name=""/>
        <dsp:cNvSpPr/>
      </dsp:nvSpPr>
      <dsp:spPr>
        <a:xfrm>
          <a:off x="853176" y="289"/>
          <a:ext cx="2038460" cy="1404499"/>
        </a:xfrm>
        <a:prstGeom prst="round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470E71-BB9B-4667-BE9B-C26887C3E6AF}">
      <dsp:nvSpPr>
        <dsp:cNvPr id="0" name=""/>
        <dsp:cNvSpPr/>
      </dsp:nvSpPr>
      <dsp:spPr>
        <a:xfrm>
          <a:off x="853176" y="1404789"/>
          <a:ext cx="2038460" cy="7562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8920" tIns="248920" rIns="248920" bIns="0" numCol="1" spcCol="1270" anchor="t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500" kern="1200" dirty="0"/>
        </a:p>
      </dsp:txBody>
      <dsp:txXfrm>
        <a:off x="853176" y="1404789"/>
        <a:ext cx="2038460" cy="756268"/>
      </dsp:txXfrm>
    </dsp:sp>
    <dsp:sp modelId="{45A27A1C-A7DA-41B8-92AB-63FE56235E4A}">
      <dsp:nvSpPr>
        <dsp:cNvPr id="0" name=""/>
        <dsp:cNvSpPr/>
      </dsp:nvSpPr>
      <dsp:spPr>
        <a:xfrm>
          <a:off x="4690869" y="710826"/>
          <a:ext cx="2038460" cy="1404499"/>
        </a:xfrm>
        <a:prstGeom prst="roundRect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8A095D-F1B2-4572-B623-5A18786A0E3E}">
      <dsp:nvSpPr>
        <dsp:cNvPr id="0" name=""/>
        <dsp:cNvSpPr/>
      </dsp:nvSpPr>
      <dsp:spPr>
        <a:xfrm>
          <a:off x="3095569" y="1404789"/>
          <a:ext cx="2038460" cy="7562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8920" tIns="248920" rIns="248920" bIns="0" numCol="1" spcCol="1270" anchor="t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500" kern="1200" dirty="0"/>
        </a:p>
      </dsp:txBody>
      <dsp:txXfrm>
        <a:off x="3095569" y="1404789"/>
        <a:ext cx="2038460" cy="756268"/>
      </dsp:txXfrm>
    </dsp:sp>
    <dsp:sp modelId="{C51E1EEF-2F58-46C6-BD11-9D53FA5FDFFC}">
      <dsp:nvSpPr>
        <dsp:cNvPr id="0" name=""/>
        <dsp:cNvSpPr/>
      </dsp:nvSpPr>
      <dsp:spPr>
        <a:xfrm>
          <a:off x="1578388" y="1612781"/>
          <a:ext cx="2038460" cy="1404499"/>
        </a:xfrm>
        <a:prstGeom prst="roundRect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B3572D-9DE1-43F8-AA27-3E2D551397BA}">
      <dsp:nvSpPr>
        <dsp:cNvPr id="0" name=""/>
        <dsp:cNvSpPr/>
      </dsp:nvSpPr>
      <dsp:spPr>
        <a:xfrm>
          <a:off x="5337962" y="1404789"/>
          <a:ext cx="2038460" cy="7562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8920" tIns="248920" rIns="248920" bIns="0" numCol="1" spcCol="1270" anchor="t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500" kern="1200" dirty="0"/>
        </a:p>
      </dsp:txBody>
      <dsp:txXfrm>
        <a:off x="5337962" y="1404789"/>
        <a:ext cx="2038460" cy="756268"/>
      </dsp:txXfrm>
    </dsp:sp>
    <dsp:sp modelId="{36DAE133-2615-49C4-8D8A-970885BA83DF}">
      <dsp:nvSpPr>
        <dsp:cNvPr id="0" name=""/>
        <dsp:cNvSpPr/>
      </dsp:nvSpPr>
      <dsp:spPr>
        <a:xfrm>
          <a:off x="5554952" y="2449820"/>
          <a:ext cx="2038460" cy="1404499"/>
        </a:xfrm>
        <a:prstGeom prst="roundRect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C02727-6EE1-4B18-98F8-111541784856}">
      <dsp:nvSpPr>
        <dsp:cNvPr id="0" name=""/>
        <dsp:cNvSpPr/>
      </dsp:nvSpPr>
      <dsp:spPr>
        <a:xfrm>
          <a:off x="3095569" y="3769404"/>
          <a:ext cx="2038460" cy="7562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8920" tIns="248920" rIns="248920" bIns="0" numCol="1" spcCol="1270" anchor="t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500" kern="1200" dirty="0"/>
        </a:p>
      </dsp:txBody>
      <dsp:txXfrm>
        <a:off x="3095569" y="3769404"/>
        <a:ext cx="2038460" cy="75626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493B70-E14B-495D-9643-F2B474A98614}">
      <dsp:nvSpPr>
        <dsp:cNvPr id="0" name=""/>
        <dsp:cNvSpPr/>
      </dsp:nvSpPr>
      <dsp:spPr>
        <a:xfrm rot="5400000">
          <a:off x="2622148" y="-49823"/>
          <a:ext cx="1440628" cy="1540275"/>
        </a:xfrm>
        <a:prstGeom prst="hexagon">
          <a:avLst>
            <a:gd name="adj" fmla="val 25000"/>
            <a:gd name="vf" fmla="val 115470"/>
          </a:avLst>
        </a:prstGeom>
        <a:solidFill>
          <a:srgbClr val="00B0F0">
            <a:alpha val="16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>
            <a:solidFill>
              <a:srgbClr val="002060"/>
            </a:solidFill>
          </a:endParaRPr>
        </a:p>
      </dsp:txBody>
      <dsp:txXfrm rot="-5400000">
        <a:off x="2829037" y="240106"/>
        <a:ext cx="1026850" cy="960418"/>
      </dsp:txXfrm>
    </dsp:sp>
    <dsp:sp modelId="{1A964425-A18D-4ED9-A629-17D08F5DDB30}">
      <dsp:nvSpPr>
        <dsp:cNvPr id="0" name=""/>
        <dsp:cNvSpPr/>
      </dsp:nvSpPr>
      <dsp:spPr>
        <a:xfrm>
          <a:off x="4009726" y="289886"/>
          <a:ext cx="1607741" cy="8643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165970-B2F2-433F-AD1E-E449BD6F298F}">
      <dsp:nvSpPr>
        <dsp:cNvPr id="0" name=""/>
        <dsp:cNvSpPr/>
      </dsp:nvSpPr>
      <dsp:spPr>
        <a:xfrm rot="5400000">
          <a:off x="1071783" y="-13620"/>
          <a:ext cx="1440628" cy="1467869"/>
        </a:xfrm>
        <a:prstGeom prst="hexagon">
          <a:avLst>
            <a:gd name="adj" fmla="val 25000"/>
            <a:gd name="vf" fmla="val 115470"/>
          </a:avLst>
        </a:prstGeom>
        <a:solidFill>
          <a:srgbClr val="00B0F0">
            <a:alpha val="21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 rot="-5400000">
        <a:off x="1302808" y="240105"/>
        <a:ext cx="978579" cy="960418"/>
      </dsp:txXfrm>
    </dsp:sp>
    <dsp:sp modelId="{C0ABC730-C7E3-4315-8495-2F90F66E2C4A}">
      <dsp:nvSpPr>
        <dsp:cNvPr id="0" name=""/>
        <dsp:cNvSpPr/>
      </dsp:nvSpPr>
      <dsp:spPr>
        <a:xfrm rot="5400000">
          <a:off x="1949677" y="1198644"/>
          <a:ext cx="1440628" cy="1492473"/>
        </a:xfrm>
        <a:prstGeom prst="hexagon">
          <a:avLst>
            <a:gd name="adj" fmla="val 25000"/>
            <a:gd name="vf" fmla="val 115470"/>
          </a:avLst>
        </a:prstGeom>
        <a:solidFill>
          <a:srgbClr val="00B0F0">
            <a:alpha val="2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rgbClr val="002060"/>
              </a:solidFill>
            </a:rPr>
            <a:t>гра</a:t>
          </a:r>
          <a:endParaRPr lang="ru-RU" sz="2400" b="1" kern="1200" dirty="0">
            <a:solidFill>
              <a:srgbClr val="002060"/>
            </a:solidFill>
          </a:endParaRPr>
        </a:p>
      </dsp:txBody>
      <dsp:txXfrm rot="-5400000">
        <a:off x="2172500" y="1464672"/>
        <a:ext cx="994982" cy="960418"/>
      </dsp:txXfrm>
    </dsp:sp>
    <dsp:sp modelId="{BF1B714B-5160-4D66-A4B5-5F717B3FDBFB}">
      <dsp:nvSpPr>
        <dsp:cNvPr id="0" name=""/>
        <dsp:cNvSpPr/>
      </dsp:nvSpPr>
      <dsp:spPr>
        <a:xfrm>
          <a:off x="426832" y="1446113"/>
          <a:ext cx="1573367" cy="9975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3EF01-2138-4D57-95FC-8532C0DBE0C0}">
      <dsp:nvSpPr>
        <dsp:cNvPr id="0" name=""/>
        <dsp:cNvSpPr/>
      </dsp:nvSpPr>
      <dsp:spPr>
        <a:xfrm rot="5400000">
          <a:off x="3554312" y="1126209"/>
          <a:ext cx="1440628" cy="1492473"/>
        </a:xfrm>
        <a:prstGeom prst="hexagon">
          <a:avLst>
            <a:gd name="adj" fmla="val 25000"/>
            <a:gd name="vf" fmla="val 115470"/>
          </a:avLst>
        </a:prstGeom>
        <a:solidFill>
          <a:srgbClr val="00B0F0">
            <a:alpha val="24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rgbClr val="002060"/>
              </a:solidFill>
            </a:rPr>
            <a:t>Усний журнал</a:t>
          </a:r>
          <a:endParaRPr lang="ru-RU" sz="2000" b="1" kern="1200" dirty="0">
            <a:solidFill>
              <a:srgbClr val="002060"/>
            </a:solidFill>
          </a:endParaRPr>
        </a:p>
      </dsp:txBody>
      <dsp:txXfrm rot="-5400000">
        <a:off x="3777135" y="1392237"/>
        <a:ext cx="994982" cy="960418"/>
      </dsp:txXfrm>
    </dsp:sp>
    <dsp:sp modelId="{E9576925-392A-4598-968C-00CCD0724F60}">
      <dsp:nvSpPr>
        <dsp:cNvPr id="0" name=""/>
        <dsp:cNvSpPr/>
      </dsp:nvSpPr>
      <dsp:spPr>
        <a:xfrm rot="5400000">
          <a:off x="2834240" y="2404652"/>
          <a:ext cx="1440628" cy="1492473"/>
        </a:xfrm>
        <a:prstGeom prst="hexagon">
          <a:avLst>
            <a:gd name="adj" fmla="val 25000"/>
            <a:gd name="vf" fmla="val 115470"/>
          </a:avLst>
        </a:prstGeom>
        <a:solidFill>
          <a:srgbClr val="00B0F0">
            <a:alpha val="21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kern="1200" dirty="0">
            <a:solidFill>
              <a:srgbClr val="002060"/>
            </a:solidFill>
          </a:endParaRPr>
        </a:p>
      </dsp:txBody>
      <dsp:txXfrm rot="-5400000">
        <a:off x="3057063" y="2670680"/>
        <a:ext cx="994982" cy="960418"/>
      </dsp:txXfrm>
    </dsp:sp>
    <dsp:sp modelId="{679DFD4A-D416-4D48-BAD2-32DBFCC13464}">
      <dsp:nvSpPr>
        <dsp:cNvPr id="0" name=""/>
        <dsp:cNvSpPr/>
      </dsp:nvSpPr>
      <dsp:spPr>
        <a:xfrm>
          <a:off x="4009726" y="2735498"/>
          <a:ext cx="1607741" cy="8643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38954A-C634-40F9-B887-473AA8D2D100}">
      <dsp:nvSpPr>
        <dsp:cNvPr id="0" name=""/>
        <dsp:cNvSpPr/>
      </dsp:nvSpPr>
      <dsp:spPr>
        <a:xfrm rot="5400000">
          <a:off x="1271090" y="2421450"/>
          <a:ext cx="1440628" cy="1492473"/>
        </a:xfrm>
        <a:prstGeom prst="hexagon">
          <a:avLst>
            <a:gd name="adj" fmla="val 25000"/>
            <a:gd name="vf" fmla="val 115470"/>
          </a:avLst>
        </a:prstGeom>
        <a:solidFill>
          <a:srgbClr val="00B0F0">
            <a:alpha val="23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kern="1200">
            <a:solidFill>
              <a:srgbClr val="002060"/>
            </a:solidFill>
          </a:endParaRPr>
        </a:p>
      </dsp:txBody>
      <dsp:txXfrm rot="-5400000">
        <a:off x="1493913" y="2687478"/>
        <a:ext cx="994982" cy="960418"/>
      </dsp:txXfrm>
    </dsp:sp>
    <dsp:sp modelId="{EEC3AB9A-8125-46FE-B881-179F851A2BDA}">
      <dsp:nvSpPr>
        <dsp:cNvPr id="0" name=""/>
        <dsp:cNvSpPr/>
      </dsp:nvSpPr>
      <dsp:spPr>
        <a:xfrm rot="5400000">
          <a:off x="1945305" y="3644256"/>
          <a:ext cx="1440628" cy="1492473"/>
        </a:xfrm>
        <a:prstGeom prst="hexagon">
          <a:avLst>
            <a:gd name="adj" fmla="val 25000"/>
            <a:gd name="vf" fmla="val 115470"/>
          </a:avLst>
        </a:prstGeom>
        <a:solidFill>
          <a:srgbClr val="00B0F0">
            <a:alpha val="24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kern="1200">
            <a:solidFill>
              <a:srgbClr val="002060"/>
            </a:solidFill>
          </a:endParaRPr>
        </a:p>
      </dsp:txBody>
      <dsp:txXfrm rot="-5400000">
        <a:off x="2168128" y="3910284"/>
        <a:ext cx="994982" cy="960418"/>
      </dsp:txXfrm>
    </dsp:sp>
    <dsp:sp modelId="{8A43F0F2-1498-42DF-AB1A-0D6C89AB9DE9}">
      <dsp:nvSpPr>
        <dsp:cNvPr id="0" name=""/>
        <dsp:cNvSpPr/>
      </dsp:nvSpPr>
      <dsp:spPr>
        <a:xfrm>
          <a:off x="431204" y="3958303"/>
          <a:ext cx="1555879" cy="8643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8BD4E6-BFD9-4895-94E5-9E6A33BD88D9}">
      <dsp:nvSpPr>
        <dsp:cNvPr id="0" name=""/>
        <dsp:cNvSpPr/>
      </dsp:nvSpPr>
      <dsp:spPr>
        <a:xfrm rot="5400000">
          <a:off x="3468134" y="3646017"/>
          <a:ext cx="1440628" cy="1492473"/>
        </a:xfrm>
        <a:prstGeom prst="hexagon">
          <a:avLst>
            <a:gd name="adj" fmla="val 25000"/>
            <a:gd name="vf" fmla="val 115470"/>
          </a:avLst>
        </a:prstGeom>
        <a:solidFill>
          <a:srgbClr val="00B0F0">
            <a:alpha val="18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rgbClr val="002060"/>
              </a:solidFill>
            </a:rPr>
            <a:t>проект</a:t>
          </a:r>
          <a:endParaRPr lang="ru-RU" sz="2400" b="1" kern="1200" dirty="0">
            <a:solidFill>
              <a:srgbClr val="002060"/>
            </a:solidFill>
          </a:endParaRPr>
        </a:p>
      </dsp:txBody>
      <dsp:txXfrm rot="-5400000">
        <a:off x="3690957" y="3912045"/>
        <a:ext cx="994982" cy="9604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620688"/>
            <a:ext cx="7772400" cy="1470025"/>
          </a:xfrm>
        </p:spPr>
        <p:txBody>
          <a:bodyPr/>
          <a:lstStyle>
            <a:lvl1pPr>
              <a:defRPr b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206084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A58B6-971A-462A-8553-BD1507558948}" type="datetimeFigureOut">
              <a:rPr lang="ru-RU" smtClean="0"/>
              <a:t>21.02.2018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7A2EB-1EEC-4842-9E02-32E452F28CF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07586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A58B6-971A-462A-8553-BD1507558948}" type="datetimeFigureOut">
              <a:rPr lang="ru-RU" smtClean="0"/>
              <a:t>21.02.2018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7A2EB-1EEC-4842-9E02-32E452F28CF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1235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A58B6-971A-462A-8553-BD1507558948}" type="datetimeFigureOut">
              <a:rPr lang="ru-RU" smtClean="0"/>
              <a:t>21.02.2018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7A2EB-1EEC-4842-9E02-32E452F28CF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3738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A58B6-971A-462A-8553-BD1507558948}" type="datetimeFigureOut">
              <a:rPr lang="ru-RU" smtClean="0"/>
              <a:t>21.02.2018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7A2EB-1EEC-4842-9E02-32E452F28CF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62738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A58B6-971A-462A-8553-BD1507558948}" type="datetimeFigureOut">
              <a:rPr lang="ru-RU" smtClean="0"/>
              <a:t>21.02.2018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7A2EB-1EEC-4842-9E02-32E452F28CF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8234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A58B6-971A-462A-8553-BD1507558948}" type="datetimeFigureOut">
              <a:rPr lang="ru-RU" smtClean="0"/>
              <a:t>21.02.2018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7A2EB-1EEC-4842-9E02-32E452F28CF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2632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A58B6-971A-462A-8553-BD1507558948}" type="datetimeFigureOut">
              <a:rPr lang="ru-RU" smtClean="0"/>
              <a:t>21.02.2018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7A2EB-1EEC-4842-9E02-32E452F28CF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1035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A58B6-971A-462A-8553-BD1507558948}" type="datetimeFigureOut">
              <a:rPr lang="ru-RU" smtClean="0"/>
              <a:t>21.02.2018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7A2EB-1EEC-4842-9E02-32E452F28CF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4445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A58B6-971A-462A-8553-BD1507558948}" type="datetimeFigureOut">
              <a:rPr lang="ru-RU" smtClean="0"/>
              <a:t>21.02.2018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7A2EB-1EEC-4842-9E02-32E452F28CF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7650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A58B6-971A-462A-8553-BD1507558948}" type="datetimeFigureOut">
              <a:rPr lang="ru-RU" smtClean="0"/>
              <a:t>21.02.2018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7A2EB-1EEC-4842-9E02-32E452F28CF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7100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A58B6-971A-462A-8553-BD1507558948}" type="datetimeFigureOut">
              <a:rPr lang="ru-RU" smtClean="0"/>
              <a:t>21.02.2018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7A2EB-1EEC-4842-9E02-32E452F28CF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2426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2A58B6-971A-462A-8553-BD1507558948}" type="datetimeFigureOut">
              <a:rPr lang="ru-RU" smtClean="0"/>
              <a:t>21.02.2018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A7A2EB-1EEC-4842-9E02-32E452F28CF5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5937418" y="6488668"/>
            <a:ext cx="3206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14"/>
              </a:rPr>
              <a:t>http://presentation-creation.ru/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9759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diagramLayout" Target="../diagrams/layout5.xml"/><Relationship Id="rId7" Type="http://schemas.openxmlformats.org/officeDocument/2006/relationships/image" Target="../media/image15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Relationship Id="rId9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18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diagramLayout" Target="../diagrams/layout7.xml"/><Relationship Id="rId7" Type="http://schemas.openxmlformats.org/officeDocument/2006/relationships/image" Target="../media/image19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Relationship Id="rId9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28.jpe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7" Type="http://schemas.openxmlformats.org/officeDocument/2006/relationships/image" Target="../media/image43.jpe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0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2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3" Type="http://schemas.openxmlformats.org/officeDocument/2006/relationships/diagramLayout" Target="../diagrams/layout4.xml"/><Relationship Id="rId7" Type="http://schemas.openxmlformats.org/officeDocument/2006/relationships/image" Target="../media/image13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772816"/>
            <a:ext cx="7772400" cy="1470025"/>
          </a:xfrm>
        </p:spPr>
        <p:txBody>
          <a:bodyPr>
            <a:noAutofit/>
          </a:bodyPr>
          <a:lstStyle/>
          <a:p>
            <a:r>
              <a:rPr lang="uk-UA" dirty="0" smtClean="0">
                <a:solidFill>
                  <a:srgbClr val="1F67BF"/>
                </a:solidFill>
              </a:rPr>
              <a:t>«Формування читацької </a:t>
            </a:r>
            <a:r>
              <a:rPr lang="uk-UA" sz="4800" dirty="0" smtClean="0">
                <a:solidFill>
                  <a:srgbClr val="1F67BF"/>
                </a:solidFill>
              </a:rPr>
              <a:t>компетентності</a:t>
            </a:r>
            <a:r>
              <a:rPr lang="uk-UA" dirty="0" smtClean="0">
                <a:solidFill>
                  <a:srgbClr val="1F67BF"/>
                </a:solidFill>
              </a:rPr>
              <a:t> молодших школярів»</a:t>
            </a:r>
            <a:endParaRPr lang="uk-UA" dirty="0">
              <a:solidFill>
                <a:srgbClr val="1F67B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3968" y="4581128"/>
            <a:ext cx="4351128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1F67BF"/>
                </a:solidFill>
              </a:rPr>
              <a:t>Лисенко Лариса Василівна</a:t>
            </a:r>
          </a:p>
          <a:p>
            <a:r>
              <a:rPr lang="uk-UA" sz="2800" b="1" dirty="0" smtClean="0">
                <a:solidFill>
                  <a:srgbClr val="1F67BF"/>
                </a:solidFill>
              </a:rPr>
              <a:t>МЗНВК «Школа-ліцей №1</a:t>
            </a:r>
          </a:p>
          <a:p>
            <a:r>
              <a:rPr lang="uk-UA" sz="2800" b="1" dirty="0" smtClean="0">
                <a:solidFill>
                  <a:srgbClr val="1F67BF"/>
                </a:solidFill>
              </a:rPr>
              <a:t>Ім. Ніни Сосніної»</a:t>
            </a:r>
          </a:p>
          <a:p>
            <a:r>
              <a:rPr lang="uk-UA" sz="2800" b="1">
                <a:solidFill>
                  <a:srgbClr val="1F67BF"/>
                </a:solidFill>
              </a:rPr>
              <a:t> </a:t>
            </a:r>
            <a:r>
              <a:rPr lang="uk-UA" sz="2800" b="1" smtClean="0">
                <a:solidFill>
                  <a:srgbClr val="1F67BF"/>
                </a:solidFill>
              </a:rPr>
              <a:t>                2017</a:t>
            </a:r>
            <a:endParaRPr lang="ru-RU" sz="2800" b="1" dirty="0">
              <a:solidFill>
                <a:srgbClr val="1F67B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70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Ефективність уроку</a:t>
            </a:r>
            <a:endParaRPr lang="ru-RU" sz="5400" b="1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5750363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8" name="Picture 2" descr="Картинки по запросу рисунки читання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93"/>
            <a:ext cx="1331640" cy="1280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Картинки по запросу рисунки читанн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32842" y="-13281025"/>
            <a:ext cx="5823737" cy="3604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Картинки по запросу рисунки читання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484784"/>
            <a:ext cx="2350303" cy="22379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5874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10026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80297" y="188640"/>
            <a:ext cx="88805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Компоненти</a:t>
            </a: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техніки</a:t>
            </a: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читання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" name="Рисунок 5" descr="Картинки по запросу рисунки школа и дети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9682" y="908720"/>
            <a:ext cx="3901802" cy="28752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35921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336112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9635" y="4745080"/>
            <a:ext cx="1512169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6895" y="2180641"/>
            <a:ext cx="1512168" cy="1512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081063"/>
            <a:ext cx="1635968" cy="1635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15966" y="2514669"/>
            <a:ext cx="15121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вироблення навичок </a:t>
            </a:r>
            <a:r>
              <a:rPr lang="uk-UA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антиціпації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68587" y="5103306"/>
            <a:ext cx="1414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подолання </a:t>
            </a:r>
          </a:p>
          <a:p>
            <a:pPr algn="ctr"/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регресії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04012" y="2391214"/>
            <a:ext cx="13074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постановка дихання, розвиток артикуляційного апарату</a:t>
            </a:r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6" name="Picture 6" descr="Похожее изображение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5880" y="5579"/>
            <a:ext cx="2898120" cy="2631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Картинки по запросу рисунки дерево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81062"/>
            <a:ext cx="2445963" cy="4922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3128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1F67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Постановка дихання, розвиток артикуляційного апарату</a:t>
            </a:r>
            <a:endParaRPr lang="ru-RU" b="1" dirty="0">
              <a:solidFill>
                <a:srgbClr val="1F67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розучування скоромовок</a:t>
            </a:r>
          </a:p>
          <a:p>
            <a:r>
              <a:rPr lang="uk-UA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чистомовок</a:t>
            </a:r>
            <a:endParaRPr lang="uk-UA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читання смислового блоку</a:t>
            </a:r>
          </a:p>
          <a:p>
            <a:r>
              <a:rPr lang="uk-UA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вимова окремих букв, складів з чергуванням</a:t>
            </a:r>
          </a:p>
          <a:p>
            <a:r>
              <a:rPr lang="uk-UA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дихальна гімнастика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Картинки по запросу рисунки школа и дети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941168"/>
            <a:ext cx="7180659" cy="15841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6315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844824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uk-UA" b="1" dirty="0" smtClean="0"/>
              <a:t>Спить старий сердитий сом.</a:t>
            </a:r>
            <a:br>
              <a:rPr lang="uk-UA" b="1" dirty="0" smtClean="0"/>
            </a:br>
            <a:r>
              <a:rPr lang="uk-UA" b="1" dirty="0" smtClean="0"/>
              <a:t>Сому сниться сьомий сон.</a:t>
            </a:r>
            <a:endParaRPr lang="ru-RU" b="1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8856984" cy="504056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0413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1" y="0"/>
            <a:ext cx="9144000" cy="14465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 чотирьох </a:t>
            </a:r>
            <a:r>
              <a:rPr lang="uk-UA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черепашок–</a:t>
            </a:r>
            <a:endParaRPr lang="en-US" sz="4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uk-UA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четверо черепашенят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9143999" cy="5517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2102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5032"/>
            <a:ext cx="5573705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err="1" smtClean="0">
                <a:solidFill>
                  <a:schemeClr val="accent5">
                    <a:lumMod val="50000"/>
                  </a:schemeClr>
                </a:solidFill>
              </a:rPr>
              <a:t>Жа-жа-жа-</a:t>
            </a:r>
            <a:r>
              <a:rPr lang="uk-UA" sz="2800" b="1" dirty="0" smtClean="0">
                <a:solidFill>
                  <a:schemeClr val="accent5">
                    <a:lumMod val="50000"/>
                  </a:schemeClr>
                </a:solidFill>
              </a:rPr>
              <a:t> в цирку бачив я моржа</a:t>
            </a:r>
          </a:p>
          <a:p>
            <a:r>
              <a:rPr lang="uk-UA" sz="2800" b="1" dirty="0" err="1" smtClean="0">
                <a:solidFill>
                  <a:schemeClr val="accent5">
                    <a:lumMod val="50000"/>
                  </a:schemeClr>
                </a:solidFill>
              </a:rPr>
              <a:t>Жи-жи-жи-</a:t>
            </a:r>
            <a:r>
              <a:rPr lang="uk-UA" sz="2800" b="1" dirty="0" smtClean="0">
                <a:solidFill>
                  <a:schemeClr val="accent5">
                    <a:lumMod val="50000"/>
                  </a:schemeClr>
                </a:solidFill>
              </a:rPr>
              <a:t> ти неправди не кажи</a:t>
            </a:r>
          </a:p>
          <a:p>
            <a:r>
              <a:rPr lang="uk-UA" sz="2800" b="1" dirty="0" err="1" smtClean="0">
                <a:solidFill>
                  <a:schemeClr val="accent5">
                    <a:lumMod val="50000"/>
                  </a:schemeClr>
                </a:solidFill>
              </a:rPr>
              <a:t>Же-же-же-</a:t>
            </a:r>
            <a:r>
              <a:rPr lang="uk-UA" sz="2800" b="1" dirty="0" smtClean="0">
                <a:solidFill>
                  <a:schemeClr val="accent5">
                    <a:lumMod val="50000"/>
                  </a:schemeClr>
                </a:solidFill>
              </a:rPr>
              <a:t> ти стомився уже?</a:t>
            </a:r>
          </a:p>
          <a:p>
            <a:r>
              <a:rPr lang="uk-UA" sz="2800" b="1" dirty="0" err="1" smtClean="0">
                <a:solidFill>
                  <a:schemeClr val="accent5">
                    <a:lumMod val="50000"/>
                  </a:schemeClr>
                </a:solidFill>
              </a:rPr>
              <a:t>Жу-жу-жу-</a:t>
            </a:r>
            <a:r>
              <a:rPr lang="uk-UA" sz="28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uk-UA" sz="2800" b="1" dirty="0" err="1" smtClean="0">
                <a:solidFill>
                  <a:schemeClr val="accent5">
                    <a:lumMod val="50000"/>
                  </a:schemeClr>
                </a:solidFill>
              </a:rPr>
              <a:t>чистомовку</a:t>
            </a:r>
            <a:r>
              <a:rPr lang="uk-UA" sz="2800" b="1" dirty="0" smtClean="0">
                <a:solidFill>
                  <a:schemeClr val="accent5">
                    <a:lumMod val="50000"/>
                  </a:schemeClr>
                </a:solidFill>
              </a:rPr>
              <a:t> я кажу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10285" y="1969597"/>
            <a:ext cx="708219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err="1" smtClean="0">
                <a:solidFill>
                  <a:schemeClr val="accent6">
                    <a:lumMod val="50000"/>
                  </a:schemeClr>
                </a:solidFill>
              </a:rPr>
              <a:t>Ша-ша-ша-</a:t>
            </a:r>
            <a:r>
              <a:rPr lang="uk-UA" sz="3600" b="1" dirty="0" smtClean="0">
                <a:solidFill>
                  <a:schemeClr val="accent6">
                    <a:lumMod val="50000"/>
                  </a:schemeClr>
                </a:solidFill>
              </a:rPr>
              <a:t> швидко скаче лоша</a:t>
            </a:r>
          </a:p>
          <a:p>
            <a:r>
              <a:rPr lang="uk-UA" sz="3600" b="1" dirty="0" err="1" smtClean="0">
                <a:solidFill>
                  <a:schemeClr val="accent6">
                    <a:lumMod val="50000"/>
                  </a:schemeClr>
                </a:solidFill>
              </a:rPr>
              <a:t>Ши-ши-ши-</a:t>
            </a:r>
            <a:r>
              <a:rPr lang="uk-UA" sz="3600" b="1" dirty="0" smtClean="0">
                <a:solidFill>
                  <a:schemeClr val="accent6">
                    <a:lumMod val="50000"/>
                  </a:schemeClr>
                </a:solidFill>
              </a:rPr>
              <a:t> красивіше пиши</a:t>
            </a:r>
          </a:p>
          <a:p>
            <a:r>
              <a:rPr lang="uk-UA" sz="3600" b="1" dirty="0" err="1" smtClean="0">
                <a:solidFill>
                  <a:schemeClr val="accent6">
                    <a:lumMod val="50000"/>
                  </a:schemeClr>
                </a:solidFill>
              </a:rPr>
              <a:t>Шу-шу-шу-</a:t>
            </a:r>
            <a:r>
              <a:rPr lang="uk-UA" sz="3600" b="1" dirty="0" smtClean="0">
                <a:solidFill>
                  <a:schemeClr val="accent6">
                    <a:lumMod val="50000"/>
                  </a:schemeClr>
                </a:solidFill>
              </a:rPr>
              <a:t> шкільну форму я ношу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16633"/>
            <a:ext cx="3312368" cy="1819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68" y="3661096"/>
            <a:ext cx="2750431" cy="3194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7793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09657" y="409251"/>
            <a:ext cx="5605061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</a:rPr>
              <a:t>Гра  «Продовж»</a:t>
            </a:r>
          </a:p>
          <a:p>
            <a:endParaRPr lang="uk-UA" sz="32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uk-UA" sz="3200" b="1" dirty="0" smtClean="0">
                <a:solidFill>
                  <a:srgbClr val="0070C0"/>
                </a:solidFill>
              </a:rPr>
              <a:t>Ще зелені боби-би-би-би</a:t>
            </a:r>
          </a:p>
          <a:p>
            <a:r>
              <a:rPr lang="uk-UA" sz="3200" b="1" dirty="0">
                <a:solidFill>
                  <a:srgbClr val="0070C0"/>
                </a:solidFill>
              </a:rPr>
              <a:t>с</a:t>
            </a:r>
            <a:r>
              <a:rPr lang="uk-UA" sz="3200" b="1" dirty="0" smtClean="0">
                <a:solidFill>
                  <a:srgbClr val="0070C0"/>
                </a:solidFill>
              </a:rPr>
              <a:t>тоїть у глечику </a:t>
            </a:r>
            <a:r>
              <a:rPr lang="uk-UA" sz="3200" b="1" dirty="0" err="1" smtClean="0">
                <a:solidFill>
                  <a:srgbClr val="0070C0"/>
                </a:solidFill>
              </a:rPr>
              <a:t>вода-да-да-да</a:t>
            </a:r>
            <a:endParaRPr lang="uk-UA" sz="3200" b="1" dirty="0" smtClean="0">
              <a:solidFill>
                <a:srgbClr val="0070C0"/>
              </a:solidFill>
            </a:endParaRPr>
          </a:p>
          <a:p>
            <a:r>
              <a:rPr lang="uk-UA" sz="3200" b="1" dirty="0">
                <a:solidFill>
                  <a:srgbClr val="0070C0"/>
                </a:solidFill>
              </a:rPr>
              <a:t>м</a:t>
            </a:r>
            <a:r>
              <a:rPr lang="uk-UA" sz="3200" b="1" dirty="0" smtClean="0">
                <a:solidFill>
                  <a:srgbClr val="0070C0"/>
                </a:solidFill>
              </a:rPr>
              <a:t>и знайшли </a:t>
            </a:r>
            <a:r>
              <a:rPr lang="uk-UA" sz="3200" b="1" dirty="0" err="1" smtClean="0">
                <a:solidFill>
                  <a:srgbClr val="0070C0"/>
                </a:solidFill>
              </a:rPr>
              <a:t>вужа-жа-жа-жа</a:t>
            </a:r>
            <a:endParaRPr lang="uk-UA" sz="3200" b="1" dirty="0" smtClean="0">
              <a:solidFill>
                <a:srgbClr val="0070C0"/>
              </a:solidFill>
            </a:endParaRPr>
          </a:p>
          <a:p>
            <a:r>
              <a:rPr lang="uk-UA" sz="3200" b="1" dirty="0">
                <a:solidFill>
                  <a:srgbClr val="0070C0"/>
                </a:solidFill>
              </a:rPr>
              <a:t>у</a:t>
            </a:r>
            <a:r>
              <a:rPr lang="uk-UA" sz="3200" b="1" dirty="0" smtClean="0">
                <a:solidFill>
                  <a:srgbClr val="0070C0"/>
                </a:solidFill>
              </a:rPr>
              <a:t>кусила ніс </a:t>
            </a:r>
            <a:r>
              <a:rPr lang="uk-UA" sz="3200" b="1" dirty="0" err="1" smtClean="0">
                <a:solidFill>
                  <a:srgbClr val="0070C0"/>
                </a:solidFill>
              </a:rPr>
              <a:t>оса-са-са-са</a:t>
            </a:r>
            <a:endParaRPr lang="uk-UA" sz="3200" b="1" dirty="0" smtClean="0">
              <a:solidFill>
                <a:srgbClr val="0070C0"/>
              </a:solidFill>
            </a:endParaRPr>
          </a:p>
          <a:p>
            <a:r>
              <a:rPr lang="uk-UA" sz="3200" b="1" dirty="0">
                <a:solidFill>
                  <a:srgbClr val="0070C0"/>
                </a:solidFill>
              </a:rPr>
              <a:t>у</a:t>
            </a:r>
            <a:r>
              <a:rPr lang="uk-UA" sz="3200" b="1" dirty="0" smtClean="0">
                <a:solidFill>
                  <a:srgbClr val="0070C0"/>
                </a:solidFill>
              </a:rPr>
              <a:t> лисиці є </a:t>
            </a:r>
            <a:r>
              <a:rPr lang="uk-UA" sz="3200" b="1" dirty="0" err="1" smtClean="0">
                <a:solidFill>
                  <a:srgbClr val="0070C0"/>
                </a:solidFill>
              </a:rPr>
              <a:t>нора-ра-ра-ра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3948681"/>
            <a:ext cx="8470011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chemeClr val="accent3">
                    <a:lumMod val="50000"/>
                  </a:schemeClr>
                </a:solidFill>
              </a:rPr>
              <a:t>Гра  «Відлуння»</a:t>
            </a:r>
          </a:p>
          <a:p>
            <a:r>
              <a:rPr lang="uk-UA" sz="2800" b="1" dirty="0" smtClean="0">
                <a:solidFill>
                  <a:srgbClr val="0070C0"/>
                </a:solidFill>
              </a:rPr>
              <a:t>Ліс-ліс, </a:t>
            </a:r>
            <a:r>
              <a:rPr lang="uk-UA" sz="2800" b="1" dirty="0" err="1" smtClean="0">
                <a:solidFill>
                  <a:srgbClr val="0070C0"/>
                </a:solidFill>
              </a:rPr>
              <a:t>дерево-во</a:t>
            </a:r>
            <a:r>
              <a:rPr lang="uk-UA" sz="2800" b="1" dirty="0" smtClean="0">
                <a:solidFill>
                  <a:srgbClr val="0070C0"/>
                </a:solidFill>
              </a:rPr>
              <a:t>,</a:t>
            </a:r>
            <a:r>
              <a:rPr lang="uk-UA" sz="2800" b="1" dirty="0" err="1" smtClean="0">
                <a:solidFill>
                  <a:srgbClr val="0070C0"/>
                </a:solidFill>
              </a:rPr>
              <a:t>кущі-щі</a:t>
            </a:r>
            <a:r>
              <a:rPr lang="uk-UA" sz="2800" b="1" dirty="0" smtClean="0">
                <a:solidFill>
                  <a:srgbClr val="0070C0"/>
                </a:solidFill>
              </a:rPr>
              <a:t>, </a:t>
            </a:r>
            <a:r>
              <a:rPr lang="uk-UA" sz="2800" b="1" dirty="0" err="1" smtClean="0">
                <a:solidFill>
                  <a:srgbClr val="0070C0"/>
                </a:solidFill>
              </a:rPr>
              <a:t>ромашка-ка</a:t>
            </a:r>
            <a:r>
              <a:rPr lang="uk-UA" sz="2800" b="1" dirty="0" smtClean="0">
                <a:solidFill>
                  <a:srgbClr val="0070C0"/>
                </a:solidFill>
              </a:rPr>
              <a:t>, </a:t>
            </a:r>
            <a:r>
              <a:rPr lang="uk-UA" sz="2800" b="1" dirty="0" err="1" smtClean="0">
                <a:solidFill>
                  <a:srgbClr val="0070C0"/>
                </a:solidFill>
              </a:rPr>
              <a:t>соловей-ей</a:t>
            </a:r>
            <a:r>
              <a:rPr lang="uk-UA" sz="2800" b="1" dirty="0" smtClean="0">
                <a:solidFill>
                  <a:srgbClr val="0070C0"/>
                </a:solidFill>
              </a:rPr>
              <a:t>, </a:t>
            </a:r>
          </a:p>
          <a:p>
            <a:r>
              <a:rPr lang="uk-UA" sz="2800" b="1" dirty="0" err="1" smtClean="0">
                <a:solidFill>
                  <a:srgbClr val="0070C0"/>
                </a:solidFill>
              </a:rPr>
              <a:t>Дятел-ел</a:t>
            </a:r>
            <a:r>
              <a:rPr lang="uk-UA" sz="2800" b="1" dirty="0" smtClean="0">
                <a:solidFill>
                  <a:srgbClr val="0070C0"/>
                </a:solidFill>
              </a:rPr>
              <a:t>, </a:t>
            </a:r>
            <a:r>
              <a:rPr lang="uk-UA" sz="2800" b="1" dirty="0" err="1" smtClean="0">
                <a:solidFill>
                  <a:srgbClr val="0070C0"/>
                </a:solidFill>
              </a:rPr>
              <a:t>шишка-ка</a:t>
            </a:r>
            <a:r>
              <a:rPr lang="uk-UA" sz="2800" b="1" dirty="0" smtClean="0">
                <a:solidFill>
                  <a:srgbClr val="0070C0"/>
                </a:solidFill>
              </a:rPr>
              <a:t>, ялиця-ця.</a:t>
            </a:r>
            <a:endParaRPr lang="ru-RU" sz="2800" b="1" dirty="0">
              <a:solidFill>
                <a:srgbClr val="0070C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0699"/>
            <a:ext cx="3333750" cy="3266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1191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Розширення кута зору</a:t>
            </a:r>
            <a:endParaRPr lang="ru-RU" sz="4800" b="1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4173675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31640" y="2060848"/>
            <a:ext cx="20072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Прямі склади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136931" y="4365104"/>
            <a:ext cx="18722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Вправи з точкою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148065" y="2684819"/>
            <a:ext cx="2016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Таблиця </a:t>
            </a:r>
            <a:r>
              <a:rPr lang="uk-UA" sz="2400" b="1" dirty="0" err="1" smtClean="0"/>
              <a:t>Шульте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226716" y="3284984"/>
            <a:ext cx="16561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Читання таблиць утворення складів</a:t>
            </a:r>
            <a:endParaRPr lang="ru-RU" sz="2000" b="1" dirty="0"/>
          </a:p>
        </p:txBody>
      </p:sp>
      <p:pic>
        <p:nvPicPr>
          <p:cNvPr id="6146" name="Picture 2" descr="C:\Users\ORION\Pictures\1-1554_maltseva_elen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9143" y="4780602"/>
            <a:ext cx="2011288" cy="1689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605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lum bright="-40000" contrast="-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05486"/>
            <a:ext cx="6121400" cy="342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759061"/>
            <a:ext cx="6121400" cy="2947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293096"/>
            <a:ext cx="2343785" cy="1741170"/>
          </a:xfrm>
          <a:prstGeom prst="rect">
            <a:avLst/>
          </a:prstGeom>
        </p:spPr>
      </p:pic>
      <p:sp>
        <p:nvSpPr>
          <p:cNvPr id="8" name="Ромб 7"/>
          <p:cNvSpPr/>
          <p:nvPr/>
        </p:nvSpPr>
        <p:spPr>
          <a:xfrm flipH="1">
            <a:off x="4607496" y="25978"/>
            <a:ext cx="4536504" cy="3600400"/>
          </a:xfrm>
          <a:prstGeom prst="diamon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err="1" smtClean="0">
                <a:solidFill>
                  <a:schemeClr val="tx1"/>
                </a:solidFill>
              </a:rPr>
              <a:t>бачи</a:t>
            </a:r>
            <a:r>
              <a:rPr lang="uk-UA" dirty="0" smtClean="0">
                <a:solidFill>
                  <a:schemeClr val="tx1"/>
                </a:solidFill>
              </a:rPr>
              <a:t>       те</a:t>
            </a:r>
          </a:p>
          <a:p>
            <a:pPr algn="ctr"/>
            <a:r>
              <a:rPr lang="uk-UA" dirty="0" err="1">
                <a:solidFill>
                  <a:schemeClr val="tx1"/>
                </a:solidFill>
              </a:rPr>
              <a:t>м</a:t>
            </a:r>
            <a:r>
              <a:rPr lang="uk-UA" dirty="0" err="1" smtClean="0">
                <a:solidFill>
                  <a:schemeClr val="tx1"/>
                </a:solidFill>
              </a:rPr>
              <a:t>оло</a:t>
            </a:r>
            <a:r>
              <a:rPr lang="uk-UA" dirty="0" smtClean="0">
                <a:solidFill>
                  <a:schemeClr val="tx1"/>
                </a:solidFill>
              </a:rPr>
              <a:t>        </a:t>
            </a:r>
            <a:r>
              <a:rPr lang="uk-UA" dirty="0" err="1" smtClean="0">
                <a:solidFill>
                  <a:schemeClr val="tx1"/>
                </a:solidFill>
              </a:rPr>
              <a:t>чко</a:t>
            </a:r>
            <a:endParaRPr lang="uk-UA" dirty="0" smtClean="0">
              <a:solidFill>
                <a:schemeClr val="tx1"/>
              </a:solidFill>
            </a:endParaRPr>
          </a:p>
          <a:p>
            <a:pPr algn="ctr"/>
            <a:r>
              <a:rPr lang="uk-UA" dirty="0">
                <a:solidFill>
                  <a:schemeClr val="tx1"/>
                </a:solidFill>
              </a:rPr>
              <a:t>п</a:t>
            </a:r>
            <a:r>
              <a:rPr lang="uk-UA" dirty="0" smtClean="0">
                <a:solidFill>
                  <a:schemeClr val="tx1"/>
                </a:solidFill>
              </a:rPr>
              <a:t>одяку        вала</a:t>
            </a:r>
          </a:p>
          <a:p>
            <a:pPr algn="ctr"/>
            <a:r>
              <a:rPr lang="uk-UA" dirty="0" smtClean="0">
                <a:solidFill>
                  <a:schemeClr val="tx1"/>
                </a:solidFill>
              </a:rPr>
              <a:t>      гости          </a:t>
            </a:r>
            <a:r>
              <a:rPr lang="uk-UA" dirty="0" err="1" smtClean="0">
                <a:solidFill>
                  <a:schemeClr val="tx1"/>
                </a:solidFill>
              </a:rPr>
              <a:t>нність</a:t>
            </a:r>
            <a:endParaRPr lang="uk-UA" dirty="0" smtClean="0">
              <a:solidFill>
                <a:schemeClr val="tx1"/>
              </a:solidFill>
            </a:endParaRPr>
          </a:p>
          <a:p>
            <a:pPr algn="ctr"/>
            <a:r>
              <a:rPr lang="uk-UA" dirty="0" smtClean="0">
                <a:solidFill>
                  <a:schemeClr val="tx1"/>
                </a:solidFill>
              </a:rPr>
              <a:t>   </a:t>
            </a:r>
            <a:r>
              <a:rPr lang="uk-UA" dirty="0" err="1" smtClean="0">
                <a:solidFill>
                  <a:schemeClr val="tx1"/>
                </a:solidFill>
              </a:rPr>
              <a:t>зарек</a:t>
            </a:r>
            <a:r>
              <a:rPr lang="uk-UA" dirty="0" smtClean="0">
                <a:solidFill>
                  <a:schemeClr val="tx1"/>
                </a:solidFill>
              </a:rPr>
              <a:t>        </a:t>
            </a:r>
            <a:r>
              <a:rPr lang="uk-UA" dirty="0" err="1" smtClean="0">
                <a:solidFill>
                  <a:schemeClr val="tx1"/>
                </a:solidFill>
              </a:rPr>
              <a:t>лася</a:t>
            </a:r>
            <a:endParaRPr lang="uk-UA" dirty="0" smtClean="0">
              <a:solidFill>
                <a:schemeClr val="tx1"/>
              </a:solidFill>
            </a:endParaRPr>
          </a:p>
          <a:p>
            <a:pPr algn="ctr"/>
            <a:r>
              <a:rPr lang="uk-UA" dirty="0" err="1" smtClean="0">
                <a:solidFill>
                  <a:schemeClr val="tx1"/>
                </a:solidFill>
              </a:rPr>
              <a:t>Бага</a:t>
            </a:r>
            <a:r>
              <a:rPr lang="uk-UA" dirty="0" smtClean="0">
                <a:solidFill>
                  <a:schemeClr val="tx1"/>
                </a:solidFill>
              </a:rPr>
              <a:t>      то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18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542421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763688" y="188640"/>
            <a:ext cx="5544616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Актуальність</a:t>
            </a:r>
            <a:endParaRPr lang="ru-RU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19672" y="22048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763688" y="2060848"/>
            <a:ext cx="57099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итання є основою опанування всіх наук,</a:t>
            </a:r>
          </a:p>
          <a:p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озвитку людського інтелекту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07704" y="3414191"/>
            <a:ext cx="70809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алежний рівень сформованості читацьких умінь –</a:t>
            </a:r>
          </a:p>
          <a:p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апорука життєвого досвіду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04403" y="4869160"/>
            <a:ext cx="66496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процесі читання беруть участь зір, мислення, мовлення,</a:t>
            </a:r>
          </a:p>
          <a:p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сприйняття, пам’ять, уява, слухові та зорові аналізатори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159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uk-UA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Подолання регресії</a:t>
            </a:r>
            <a:endParaRPr lang="ru-RU" b="1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попереднє пояснення і читання важких слів</a:t>
            </a:r>
          </a:p>
          <a:p>
            <a:r>
              <a:rPr lang="uk-UA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закриття попередньо прочитаного слова</a:t>
            </a:r>
          </a:p>
          <a:p>
            <a:r>
              <a:rPr lang="uk-UA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читання у віконці</a:t>
            </a:r>
          </a:p>
          <a:p>
            <a:r>
              <a:rPr lang="uk-UA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ритмічне постукування олівцем</a:t>
            </a:r>
            <a:endParaRPr lang="ru-RU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 descr="C:\Users\ORION\Pictures\images (8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4804" y="4437112"/>
            <a:ext cx="2934875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3591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" y="332656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uk-UA" sz="4800" b="1" cap="none" spc="0" dirty="0" smtClean="0">
                <a:ln>
                  <a:prstDash val="solid"/>
                </a:ln>
                <a:solidFill>
                  <a:srgbClr val="002060"/>
                </a:solidFill>
              </a:rPr>
              <a:t>Вироблення навичок </a:t>
            </a:r>
            <a:r>
              <a:rPr lang="uk-UA" sz="4800" b="1" cap="none" spc="0" dirty="0" err="1" smtClean="0">
                <a:ln>
                  <a:prstDash val="solid"/>
                </a:ln>
                <a:solidFill>
                  <a:srgbClr val="002060"/>
                </a:solidFill>
              </a:rPr>
              <a:t>антиціпації</a:t>
            </a:r>
            <a:endParaRPr lang="uk-UA" sz="4800" b="1" cap="none" spc="0" dirty="0">
              <a:ln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525963"/>
          </a:xfrm>
          <a:prstGeom prst="down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000" b="1" dirty="0" smtClean="0"/>
              <a:t>читання слів з пропущеними буквами</a:t>
            </a:r>
          </a:p>
          <a:p>
            <a:r>
              <a:rPr lang="uk-UA" sz="2000" b="1" dirty="0" smtClean="0"/>
              <a:t>відновлення віршованих рядків</a:t>
            </a:r>
          </a:p>
          <a:p>
            <a:r>
              <a:rPr lang="uk-UA" sz="2000" b="1" dirty="0" smtClean="0"/>
              <a:t>доповнення речень словами</a:t>
            </a:r>
          </a:p>
          <a:p>
            <a:r>
              <a:rPr lang="uk-UA" sz="2000" b="1" dirty="0" smtClean="0"/>
              <a:t>передбачення за назвою, малюнками</a:t>
            </a:r>
          </a:p>
          <a:p>
            <a:r>
              <a:rPr lang="uk-UA" sz="2000" b="1" dirty="0" smtClean="0"/>
              <a:t>знаходження слів у слові</a:t>
            </a:r>
          </a:p>
          <a:p>
            <a:endParaRPr lang="ru-RU" sz="2800" dirty="0"/>
          </a:p>
        </p:txBody>
      </p:sp>
      <p:pic>
        <p:nvPicPr>
          <p:cNvPr id="8196" name="Picture 4" descr="Картинки по запросу рисунки школяр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484784"/>
            <a:ext cx="2232248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276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8910" y="3140967"/>
            <a:ext cx="4221864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8255" algn="just">
              <a:lnSpc>
                <a:spcPct val="150000"/>
              </a:lnSpc>
              <a:spcAft>
                <a:spcPts val="0"/>
              </a:spcAft>
            </a:pPr>
            <a:r>
              <a:rPr lang="uk-UA" sz="2000" b="1" dirty="0" smtClean="0">
                <a:solidFill>
                  <a:srgbClr val="0070C0"/>
                </a:solidFill>
                <a:latin typeface="Times New Roman"/>
              </a:rPr>
              <a:t>Знайдіть слово, яке перевернулось</a:t>
            </a:r>
            <a:endParaRPr lang="ru-RU" sz="2000" b="1" dirty="0">
              <a:solidFill>
                <a:srgbClr val="0070C0"/>
              </a:solidFill>
            </a:endParaRPr>
          </a:p>
          <a:p>
            <a:pPr indent="-8255" algn="just">
              <a:lnSpc>
                <a:spcPct val="150000"/>
              </a:lnSpc>
              <a:spcAft>
                <a:spcPts val="0"/>
              </a:spcAft>
            </a:pPr>
            <a:r>
              <a:rPr lang="uk-UA" dirty="0">
                <a:latin typeface="Times New Roman"/>
              </a:rPr>
              <a:t>Атлас - </a:t>
            </a:r>
            <a:r>
              <a:rPr lang="uk-UA" i="1" dirty="0">
                <a:latin typeface="Times New Roman"/>
              </a:rPr>
              <a:t>салат</a:t>
            </a:r>
            <a:endParaRPr lang="ru-RU" dirty="0"/>
          </a:p>
          <a:p>
            <a:pPr indent="-8255" algn="just">
              <a:lnSpc>
                <a:spcPct val="150000"/>
              </a:lnSpc>
              <a:spcAft>
                <a:spcPts val="0"/>
              </a:spcAft>
            </a:pPr>
            <a:r>
              <a:rPr lang="uk-UA" dirty="0">
                <a:latin typeface="Times New Roman"/>
              </a:rPr>
              <a:t>Автор – </a:t>
            </a:r>
            <a:r>
              <a:rPr lang="uk-UA" i="1" dirty="0">
                <a:latin typeface="Times New Roman"/>
              </a:rPr>
              <a:t>товар</a:t>
            </a:r>
            <a:endParaRPr lang="ru-RU" dirty="0"/>
          </a:p>
          <a:p>
            <a:pPr indent="-8255" algn="just">
              <a:lnSpc>
                <a:spcPct val="150000"/>
              </a:lnSpc>
              <a:spcAft>
                <a:spcPts val="0"/>
              </a:spcAft>
            </a:pPr>
            <a:r>
              <a:rPr lang="uk-UA" dirty="0">
                <a:latin typeface="Times New Roman"/>
              </a:rPr>
              <a:t>Репет</a:t>
            </a:r>
            <a:r>
              <a:rPr lang="uk-UA" i="1" dirty="0">
                <a:latin typeface="Times New Roman"/>
              </a:rPr>
              <a:t> – </a:t>
            </a:r>
            <a:r>
              <a:rPr lang="uk-UA" i="1" dirty="0" smtClean="0">
                <a:latin typeface="Times New Roman"/>
              </a:rPr>
              <a:t>тепер</a:t>
            </a:r>
          </a:p>
          <a:p>
            <a:pPr indent="-8255" algn="just">
              <a:lnSpc>
                <a:spcPct val="150000"/>
              </a:lnSpc>
              <a:spcAft>
                <a:spcPts val="0"/>
              </a:spcAft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424604" y="2996952"/>
            <a:ext cx="4572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err="1">
                <a:solidFill>
                  <a:srgbClr val="0070C0"/>
                </a:solidFill>
              </a:rPr>
              <a:t>Відновіть</a:t>
            </a:r>
            <a:r>
              <a:rPr lang="ru-RU" sz="2000" b="1" dirty="0">
                <a:solidFill>
                  <a:srgbClr val="0070C0"/>
                </a:solidFill>
              </a:rPr>
              <a:t>  рядочки з </a:t>
            </a:r>
            <a:r>
              <a:rPr lang="ru-RU" sz="2000" b="1" dirty="0" err="1">
                <a:solidFill>
                  <a:srgbClr val="0070C0"/>
                </a:solidFill>
              </a:rPr>
              <a:t>вірша</a:t>
            </a:r>
            <a:r>
              <a:rPr lang="ru-RU" sz="2000" b="1" dirty="0">
                <a:solidFill>
                  <a:srgbClr val="0070C0"/>
                </a:solidFill>
              </a:rPr>
              <a:t> </a:t>
            </a:r>
            <a:r>
              <a:rPr lang="ru-RU" sz="2000" b="1" dirty="0" err="1" smtClean="0">
                <a:solidFill>
                  <a:srgbClr val="0070C0"/>
                </a:solidFill>
              </a:rPr>
              <a:t>С.Жупанина</a:t>
            </a:r>
            <a:endParaRPr lang="ru-RU" sz="2000" b="1" dirty="0" smtClean="0">
              <a:solidFill>
                <a:srgbClr val="0070C0"/>
              </a:solidFill>
            </a:endParaRPr>
          </a:p>
          <a:p>
            <a:r>
              <a:rPr lang="ru-RU" sz="2000" b="1" dirty="0" smtClean="0">
                <a:solidFill>
                  <a:srgbClr val="0070C0"/>
                </a:solidFill>
              </a:rPr>
              <a:t>«</a:t>
            </a:r>
            <a:r>
              <a:rPr lang="ru-RU" sz="2000" b="1" dirty="0" err="1">
                <a:solidFill>
                  <a:srgbClr val="0070C0"/>
                </a:solidFill>
              </a:rPr>
              <a:t>Солов’їний</a:t>
            </a:r>
            <a:r>
              <a:rPr lang="ru-RU" sz="2000" b="1" dirty="0">
                <a:solidFill>
                  <a:srgbClr val="0070C0"/>
                </a:solidFill>
              </a:rPr>
              <a:t> </a:t>
            </a:r>
            <a:r>
              <a:rPr lang="ru-RU" sz="2000" b="1" dirty="0" err="1">
                <a:solidFill>
                  <a:srgbClr val="0070C0"/>
                </a:solidFill>
              </a:rPr>
              <a:t>спів</a:t>
            </a:r>
            <a:r>
              <a:rPr lang="ru-RU" sz="2000" b="1" dirty="0" smtClean="0">
                <a:solidFill>
                  <a:srgbClr val="0070C0"/>
                </a:solidFill>
              </a:rPr>
              <a:t>»</a:t>
            </a:r>
          </a:p>
          <a:p>
            <a:endParaRPr lang="ru-RU" dirty="0">
              <a:solidFill>
                <a:srgbClr val="0070C0"/>
              </a:solidFill>
            </a:endParaRPr>
          </a:p>
          <a:p>
            <a:r>
              <a:rPr lang="ru-RU" dirty="0" err="1"/>
              <a:t>Почулися</a:t>
            </a:r>
            <a:r>
              <a:rPr lang="ru-RU" dirty="0"/>
              <a:t> в </a:t>
            </a:r>
            <a:r>
              <a:rPr lang="ru-RU" dirty="0" err="1"/>
              <a:t>лісі</a:t>
            </a:r>
            <a:r>
              <a:rPr lang="ru-RU" dirty="0"/>
              <a:t> (2)</a:t>
            </a:r>
          </a:p>
          <a:p>
            <a:r>
              <a:rPr lang="ru-RU" dirty="0"/>
              <a:t>Там соловейко (4)</a:t>
            </a:r>
          </a:p>
          <a:p>
            <a:r>
              <a:rPr lang="ru-RU" dirty="0" err="1"/>
              <a:t>Знов</a:t>
            </a:r>
            <a:r>
              <a:rPr lang="ru-RU" dirty="0"/>
              <a:t> на </a:t>
            </a:r>
            <a:r>
              <a:rPr lang="ru-RU" dirty="0" err="1"/>
              <a:t>світанку</a:t>
            </a:r>
            <a:r>
              <a:rPr lang="ru-RU" dirty="0"/>
              <a:t> (1)</a:t>
            </a:r>
          </a:p>
          <a:p>
            <a:r>
              <a:rPr lang="ru-RU" dirty="0" err="1"/>
              <a:t>Приніс</a:t>
            </a:r>
            <a:r>
              <a:rPr lang="ru-RU" dirty="0"/>
              <a:t> </a:t>
            </a:r>
            <a:r>
              <a:rPr lang="ru-RU" dirty="0" err="1"/>
              <a:t>солов’їсі</a:t>
            </a:r>
            <a:r>
              <a:rPr lang="ru-RU" dirty="0"/>
              <a:t> (5)</a:t>
            </a:r>
          </a:p>
          <a:p>
            <a:r>
              <a:rPr lang="ru-RU" dirty="0" err="1"/>
              <a:t>Дружніх</a:t>
            </a:r>
            <a:r>
              <a:rPr lang="ru-RU" dirty="0"/>
              <a:t> </a:t>
            </a:r>
            <a:r>
              <a:rPr lang="ru-RU" dirty="0" err="1"/>
              <a:t>пташок</a:t>
            </a:r>
            <a:r>
              <a:rPr lang="ru-RU" dirty="0"/>
              <a:t> голоси, (3)</a:t>
            </a:r>
          </a:p>
          <a:p>
            <a:r>
              <a:rPr lang="ru-RU" dirty="0"/>
              <a:t>В </a:t>
            </a:r>
            <a:r>
              <a:rPr lang="ru-RU" dirty="0" err="1"/>
              <a:t>дзьобі</a:t>
            </a:r>
            <a:r>
              <a:rPr lang="ru-RU" dirty="0"/>
              <a:t> </a:t>
            </a:r>
            <a:r>
              <a:rPr lang="ru-RU" dirty="0" err="1"/>
              <a:t>краплинку</a:t>
            </a:r>
            <a:r>
              <a:rPr lang="ru-RU" dirty="0"/>
              <a:t> </a:t>
            </a:r>
            <a:r>
              <a:rPr lang="ru-RU" dirty="0" err="1"/>
              <a:t>роси</a:t>
            </a:r>
            <a:r>
              <a:rPr lang="ru-RU" dirty="0"/>
              <a:t> (6).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755576" y="188640"/>
            <a:ext cx="665919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0070C0"/>
                </a:solidFill>
              </a:rPr>
              <a:t>Прочитай слово, вставляючи пропущену букву</a:t>
            </a:r>
          </a:p>
          <a:p>
            <a:r>
              <a:rPr lang="uk-UA" sz="2400" b="1" dirty="0" smtClean="0"/>
              <a:t>О – і - ь                       д – щ                    ф – у - ти</a:t>
            </a:r>
          </a:p>
          <a:p>
            <a:r>
              <a:rPr lang="uk-UA" sz="2400" b="1" dirty="0" smtClean="0"/>
              <a:t>У – о – ай                   л – с – я                л –с – т – п - д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68910" y="1581806"/>
            <a:ext cx="476313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0070C0"/>
                </a:solidFill>
              </a:rPr>
              <a:t>Придумайте слово за схемою</a:t>
            </a:r>
          </a:p>
          <a:p>
            <a:r>
              <a:rPr lang="uk-UA" sz="2000" dirty="0" smtClean="0"/>
              <a:t>Най…ший          по…</a:t>
            </a:r>
            <a:r>
              <a:rPr lang="uk-UA" sz="2000" dirty="0" err="1" smtClean="0"/>
              <a:t>ться</a:t>
            </a:r>
            <a:endParaRPr lang="uk-UA" sz="2000" dirty="0" smtClean="0"/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390774" y="1533861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err="1">
                <a:solidFill>
                  <a:srgbClr val="0070C0"/>
                </a:solidFill>
              </a:rPr>
              <a:t>Знайдіть</a:t>
            </a:r>
            <a:r>
              <a:rPr lang="ru-RU" sz="2400" b="1" dirty="0">
                <a:solidFill>
                  <a:srgbClr val="0070C0"/>
                </a:solidFill>
              </a:rPr>
              <a:t> слова в </a:t>
            </a:r>
            <a:r>
              <a:rPr lang="ru-RU" sz="2400" b="1" dirty="0" err="1">
                <a:solidFill>
                  <a:srgbClr val="0070C0"/>
                </a:solidFill>
              </a:rPr>
              <a:t>слові</a:t>
            </a:r>
            <a:r>
              <a:rPr lang="ru-RU" sz="2400" b="1" dirty="0">
                <a:solidFill>
                  <a:srgbClr val="0070C0"/>
                </a:solidFill>
              </a:rPr>
              <a:t>.</a:t>
            </a:r>
          </a:p>
          <a:p>
            <a:r>
              <a:rPr lang="ru-RU" sz="2000" dirty="0"/>
              <a:t>Метро, медаль, </a:t>
            </a:r>
            <a:r>
              <a:rPr lang="ru-RU" sz="2000" dirty="0" err="1"/>
              <a:t>виразно</a:t>
            </a:r>
            <a:r>
              <a:rPr lang="ru-RU" sz="2000" dirty="0"/>
              <a:t>, </a:t>
            </a:r>
            <a:r>
              <a:rPr lang="ru-RU" sz="2000" dirty="0" err="1"/>
              <a:t>ведмідь</a:t>
            </a:r>
            <a:r>
              <a:rPr lang="ru-RU" sz="2000" dirty="0"/>
              <a:t>, портрет,.</a:t>
            </a:r>
          </a:p>
        </p:txBody>
      </p:sp>
    </p:spTree>
    <p:extLst>
      <p:ext uri="{BB962C8B-B14F-4D97-AF65-F5344CB8AC3E}">
        <p14:creationId xmlns:p14="http://schemas.microsoft.com/office/powerpoint/2010/main" val="1376593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Словникова робота</a:t>
            </a:r>
            <a:endParaRPr lang="ru-RU" b="1" i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демонстрація малюнків предметів</a:t>
            </a:r>
          </a:p>
          <a:p>
            <a:r>
              <a:rPr lang="uk-UA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добір синонімів, антонімів</a:t>
            </a:r>
          </a:p>
          <a:p>
            <a:r>
              <a:rPr lang="uk-UA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введення в речення</a:t>
            </a:r>
          </a:p>
          <a:p>
            <a:r>
              <a:rPr lang="uk-UA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пояснення за частинами слова</a:t>
            </a:r>
            <a:endParaRPr lang="ru-RU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8" name="Picture 2" descr="Картинки по запросу рисунки книж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885756"/>
            <a:ext cx="2664296" cy="2650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938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2740" y="4263143"/>
            <a:ext cx="535467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0070C0"/>
                </a:solidFill>
              </a:rPr>
              <a:t>Хмарочос – чесати хмару.</a:t>
            </a:r>
          </a:p>
          <a:p>
            <a:r>
              <a:rPr lang="uk-UA" sz="3600" b="1" dirty="0" smtClean="0">
                <a:solidFill>
                  <a:srgbClr val="0070C0"/>
                </a:solidFill>
              </a:rPr>
              <a:t>Зорепад – падають зорі.</a:t>
            </a:r>
          </a:p>
          <a:p>
            <a:r>
              <a:rPr lang="uk-UA" sz="3600" b="1" dirty="0" smtClean="0">
                <a:solidFill>
                  <a:srgbClr val="0070C0"/>
                </a:solidFill>
              </a:rPr>
              <a:t>Краєвид – видно край.</a:t>
            </a:r>
          </a:p>
          <a:p>
            <a:r>
              <a:rPr lang="uk-UA" sz="3600" b="1" dirty="0" smtClean="0">
                <a:solidFill>
                  <a:srgbClr val="0070C0"/>
                </a:solidFill>
              </a:rPr>
              <a:t>Світогляд – оглядати світ.</a:t>
            </a: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5122" name="Picture 2" descr="Картинки по запросу фото хмарочоси у сучасній архітектурі міс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0"/>
            <a:ext cx="3203848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Картинки по запросу фото зорепад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346604"/>
            <a:ext cx="3203848" cy="2511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26"/>
            <a:ext cx="5940152" cy="422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099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rgbClr val="1F67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Формування стійкої уваги</a:t>
            </a:r>
            <a:endParaRPr lang="ru-RU" b="1" i="1" dirty="0">
              <a:solidFill>
                <a:srgbClr val="1F67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36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дай правильну відповідь</a:t>
            </a:r>
          </a:p>
          <a:p>
            <a:r>
              <a:rPr lang="uk-UA" sz="36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знайди слово, речення</a:t>
            </a:r>
          </a:p>
          <a:p>
            <a:r>
              <a:rPr lang="uk-UA" sz="36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знайди помилку</a:t>
            </a:r>
          </a:p>
          <a:p>
            <a:r>
              <a:rPr lang="uk-UA" sz="36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впізнай слово</a:t>
            </a:r>
            <a:endParaRPr lang="ru-RU" sz="3600" b="1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2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060848"/>
            <a:ext cx="4544679" cy="4544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4267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8864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0070C0"/>
                </a:solidFill>
              </a:rPr>
              <a:t>Впізнай слово:   </a:t>
            </a:r>
            <a:r>
              <a:rPr lang="uk-UA" sz="3200" dirty="0" err="1" smtClean="0"/>
              <a:t>жовтопад</a:t>
            </a:r>
            <a:r>
              <a:rPr lang="uk-UA" sz="3200" dirty="0" smtClean="0"/>
              <a:t>, </a:t>
            </a:r>
            <a:r>
              <a:rPr lang="uk-UA" sz="3200" dirty="0" err="1" smtClean="0"/>
              <a:t>грусень</a:t>
            </a:r>
            <a:r>
              <a:rPr lang="uk-UA" sz="3200" dirty="0" smtClean="0"/>
              <a:t>, </a:t>
            </a:r>
            <a:r>
              <a:rPr lang="uk-UA" sz="3200" dirty="0" err="1" smtClean="0"/>
              <a:t>листень</a:t>
            </a:r>
            <a:r>
              <a:rPr lang="uk-UA" sz="3200" dirty="0" smtClean="0"/>
              <a:t>, </a:t>
            </a:r>
          </a:p>
          <a:p>
            <a:r>
              <a:rPr lang="uk-UA" sz="3200" dirty="0" err="1" smtClean="0"/>
              <a:t>Вередень</a:t>
            </a:r>
            <a:r>
              <a:rPr lang="uk-UA" sz="3200" dirty="0" smtClean="0"/>
              <a:t>, </a:t>
            </a:r>
            <a:r>
              <a:rPr lang="uk-UA" sz="3200" dirty="0" err="1" smtClean="0"/>
              <a:t>березий</a:t>
            </a:r>
            <a:r>
              <a:rPr lang="uk-UA" sz="3200" dirty="0" smtClean="0"/>
              <a:t>, лютень.</a:t>
            </a:r>
            <a:endParaRPr lang="ru-RU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179512" y="1484784"/>
            <a:ext cx="878497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0070C0"/>
                </a:solidFill>
              </a:rPr>
              <a:t>«Буква заблукала»</a:t>
            </a:r>
          </a:p>
          <a:p>
            <a:pPr marL="285750" indent="-285750">
              <a:buFont typeface="Arial" charset="0"/>
              <a:buChar char="•"/>
            </a:pPr>
            <a:r>
              <a:rPr lang="uk-UA" sz="2800" dirty="0" smtClean="0"/>
              <a:t>букви, що позначають голосні звуки  </a:t>
            </a:r>
          </a:p>
          <a:p>
            <a:r>
              <a:rPr lang="uk-UA" sz="2800" dirty="0"/>
              <a:t> </a:t>
            </a:r>
            <a:r>
              <a:rPr lang="uk-UA" sz="2800" dirty="0" smtClean="0"/>
              <a:t>   МОЛАНЮК,  ІЛОДА</a:t>
            </a:r>
          </a:p>
          <a:p>
            <a:pPr marL="285750" indent="-285750">
              <a:buFont typeface="Arial" charset="0"/>
              <a:buChar char="•"/>
            </a:pPr>
            <a:endParaRPr lang="uk-UA" sz="2800" dirty="0" smtClean="0">
              <a:solidFill>
                <a:srgbClr val="0070C0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uk-UA" sz="2800" dirty="0" smtClean="0"/>
              <a:t>Букви, що позначають приголосні звуки  </a:t>
            </a:r>
          </a:p>
          <a:p>
            <a:r>
              <a:rPr lang="uk-UA" sz="2800" dirty="0" smtClean="0"/>
              <a:t>    ТИКНА,   ЗАГРУБ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212056" y="4475269"/>
            <a:ext cx="76529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uk-UA" dirty="0" smtClean="0"/>
          </a:p>
          <a:p>
            <a:r>
              <a:rPr lang="uk-UA" sz="3200" b="1" dirty="0" smtClean="0">
                <a:solidFill>
                  <a:srgbClr val="0070C0"/>
                </a:solidFill>
              </a:rPr>
              <a:t>Ігри:</a:t>
            </a:r>
            <a:r>
              <a:rPr lang="uk-UA" sz="2800" dirty="0" smtClean="0"/>
              <a:t> «Друкарська машинка», «Хор», </a:t>
            </a:r>
          </a:p>
          <a:p>
            <a:r>
              <a:rPr lang="uk-UA" sz="2800" dirty="0"/>
              <a:t> </a:t>
            </a:r>
            <a:r>
              <a:rPr lang="uk-UA" sz="2800" dirty="0" smtClean="0"/>
              <a:t>           «Поверни на місце», «Впіймай  звук», інші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60525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Збільшення слухового і зорового сприйняття</a:t>
            </a:r>
            <a:endParaRPr lang="ru-RU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6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933056"/>
            <a:ext cx="2436540" cy="2579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роз'єднай слова у реченні</a:t>
            </a:r>
          </a:p>
          <a:p>
            <a:r>
              <a:rPr lang="uk-UA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з'єднай частини речень</a:t>
            </a:r>
          </a:p>
          <a:p>
            <a:r>
              <a:rPr lang="uk-UA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впіймай слово, звук</a:t>
            </a:r>
          </a:p>
          <a:p>
            <a:r>
              <a:rPr lang="uk-UA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 «блискавка»</a:t>
            </a:r>
          </a:p>
          <a:p>
            <a:r>
              <a:rPr lang="uk-UA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вибіркове читання</a:t>
            </a:r>
          </a:p>
          <a:p>
            <a:r>
              <a:rPr lang="uk-UA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зорові, слухові диктанти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179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4181" y="1560555"/>
            <a:ext cx="734569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>
                <a:solidFill>
                  <a:srgbClr val="0070C0"/>
                </a:solidFill>
              </a:rPr>
              <a:t>З’єднай прислів’я:</a:t>
            </a:r>
          </a:p>
          <a:p>
            <a:r>
              <a:rPr lang="uk-UA" sz="3200" dirty="0" smtClean="0"/>
              <a:t>Книгу читай -             з добром дружити.</a:t>
            </a:r>
          </a:p>
          <a:p>
            <a:r>
              <a:rPr lang="uk-UA" sz="3200" dirty="0" smtClean="0"/>
              <a:t>Книгу почитаю -        що птах без крил.</a:t>
            </a:r>
          </a:p>
          <a:p>
            <a:r>
              <a:rPr lang="uk-UA" sz="3200" dirty="0" smtClean="0"/>
              <a:t>Розум без книги -     розуму набирай.</a:t>
            </a:r>
          </a:p>
          <a:p>
            <a:r>
              <a:rPr lang="uk-UA" sz="3200" dirty="0" smtClean="0"/>
              <a:t>З книгою жити -         птахом політаю.</a:t>
            </a:r>
            <a:endParaRPr lang="ru-RU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755576" y="260648"/>
            <a:ext cx="762958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Роз’єднай слова у реченні:</a:t>
            </a:r>
          </a:p>
          <a:p>
            <a:r>
              <a:rPr lang="uk-UA" sz="2800" b="1" dirty="0" err="1" smtClean="0"/>
              <a:t>Несмійсязлихалюдськогощобтобінебулотакого</a:t>
            </a:r>
            <a:r>
              <a:rPr lang="uk-UA" sz="2800" b="1" dirty="0" smtClean="0"/>
              <a:t>.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854181" y="4604770"/>
            <a:ext cx="79208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Прочитай деформоване </a:t>
            </a:r>
            <a:r>
              <a:rPr lang="uk-UA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прислів’ֹя</a:t>
            </a:r>
            <a:endParaRPr lang="uk-UA" sz="28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дяЛюність</a:t>
            </a:r>
            <a:r>
              <a:rPr lang="uk-UA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родочаж</a:t>
            </a:r>
            <a:r>
              <a:rPr lang="uk-UA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дан</a:t>
            </a:r>
            <a:r>
              <a:rPr lang="uk-UA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усе.</a:t>
            </a:r>
          </a:p>
          <a:p>
            <a:r>
              <a:rPr lang="uk-UA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браДо</a:t>
            </a:r>
            <a:r>
              <a:rPr lang="uk-UA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распва</a:t>
            </a:r>
            <a:r>
              <a:rPr lang="uk-UA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маас</a:t>
            </a:r>
            <a:r>
              <a:rPr lang="uk-UA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сееб</a:t>
            </a:r>
            <a:r>
              <a:rPr lang="uk-UA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тьлихва</a:t>
            </a:r>
            <a:r>
              <a:rPr lang="uk-UA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74066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Інтерактивні методи</a:t>
            </a:r>
            <a:endParaRPr lang="ru-RU" sz="5400" b="1" i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2800" b="1" i="1" dirty="0">
                <a:solidFill>
                  <a:srgbClr val="794E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технологія розвивального </a:t>
            </a:r>
            <a:r>
              <a:rPr lang="uk-UA" sz="2800" b="1" i="1" dirty="0" smtClean="0">
                <a:solidFill>
                  <a:srgbClr val="794E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навчання</a:t>
            </a:r>
          </a:p>
          <a:p>
            <a:r>
              <a:rPr lang="uk-UA" sz="2800" b="1" i="1" dirty="0">
                <a:solidFill>
                  <a:srgbClr val="794E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створення педагогічної ситуації</a:t>
            </a:r>
          </a:p>
          <a:p>
            <a:r>
              <a:rPr lang="uk-UA" sz="2800" b="1" i="1" dirty="0">
                <a:solidFill>
                  <a:srgbClr val="794E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порушена послідовність</a:t>
            </a:r>
          </a:p>
          <a:p>
            <a:r>
              <a:rPr lang="uk-UA" sz="2800" b="1" i="1" dirty="0" smtClean="0">
                <a:solidFill>
                  <a:srgbClr val="794E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робота в парах</a:t>
            </a:r>
          </a:p>
          <a:p>
            <a:r>
              <a:rPr lang="uk-UA" sz="2800" b="1" i="1" dirty="0" smtClean="0">
                <a:solidFill>
                  <a:srgbClr val="794E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робота над проектом</a:t>
            </a:r>
          </a:p>
          <a:p>
            <a:r>
              <a:rPr lang="uk-UA" sz="2800" b="1" i="1" dirty="0" smtClean="0">
                <a:solidFill>
                  <a:srgbClr val="794E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рольова гра</a:t>
            </a:r>
          </a:p>
          <a:p>
            <a:r>
              <a:rPr lang="uk-UA" sz="2800" b="1" i="1" dirty="0" smtClean="0">
                <a:solidFill>
                  <a:srgbClr val="794E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мозковий штурм</a:t>
            </a:r>
          </a:p>
          <a:p>
            <a:r>
              <a:rPr lang="uk-UA" sz="2800" b="1" i="1" dirty="0" smtClean="0">
                <a:solidFill>
                  <a:srgbClr val="794E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робота в група</a:t>
            </a:r>
            <a:r>
              <a:rPr lang="uk-UA" sz="2800" b="1" dirty="0" smtClean="0">
                <a:solidFill>
                  <a:srgbClr val="794E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 descr="Картинки по запросу рисунки школа и дети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780928"/>
            <a:ext cx="3312368" cy="34354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4476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40768"/>
          </a:xfrm>
          <a:solidFill>
            <a:srgbClr val="FFC000"/>
          </a:solidFill>
        </p:spPr>
        <p:txBody>
          <a:bodyPr/>
          <a:lstStyle/>
          <a:p>
            <a:r>
              <a:rPr lang="uk-UA" dirty="0" smtClean="0"/>
              <a:t>Компетентність</a:t>
            </a:r>
            <a:endParaRPr lang="ru-RU" dirty="0"/>
          </a:p>
        </p:txBody>
      </p:sp>
      <p:sp>
        <p:nvSpPr>
          <p:cNvPr id="3" name="AutoShape 13"/>
          <p:cNvSpPr>
            <a:spLocks noChangeArrowheads="1"/>
          </p:cNvSpPr>
          <p:nvPr/>
        </p:nvSpPr>
        <p:spPr bwMode="gray">
          <a:xfrm>
            <a:off x="3207616" y="3514725"/>
            <a:ext cx="3962400" cy="895350"/>
          </a:xfrm>
          <a:prstGeom prst="roundRect">
            <a:avLst>
              <a:gd name="adj" fmla="val 16667"/>
            </a:avLst>
          </a:prstGeom>
          <a:solidFill>
            <a:srgbClr val="E7F070"/>
          </a:solidFill>
          <a:ln w="158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uk-UA" b="1" dirty="0" smtClean="0"/>
              <a:t>відбір інформації;</a:t>
            </a:r>
            <a:endParaRPr lang="ru-RU" b="1" dirty="0"/>
          </a:p>
        </p:txBody>
      </p:sp>
      <p:sp>
        <p:nvSpPr>
          <p:cNvPr id="4" name="AutoShape 14"/>
          <p:cNvSpPr>
            <a:spLocks noChangeArrowheads="1"/>
          </p:cNvSpPr>
          <p:nvPr/>
        </p:nvSpPr>
        <p:spPr bwMode="gray">
          <a:xfrm>
            <a:off x="3203848" y="1635125"/>
            <a:ext cx="3962400" cy="895350"/>
          </a:xfrm>
          <a:prstGeom prst="roundRect">
            <a:avLst>
              <a:gd name="adj" fmla="val 16667"/>
            </a:avLst>
          </a:prstGeom>
          <a:solidFill>
            <a:srgbClr val="E7F070"/>
          </a:solidFill>
          <a:ln w="158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uk-UA" b="1" dirty="0" smtClean="0"/>
              <a:t>володіння комплексом читацьких </a:t>
            </a:r>
          </a:p>
          <a:p>
            <a:r>
              <a:rPr lang="uk-UA" b="1" dirty="0" smtClean="0"/>
              <a:t>знань, умінь;</a:t>
            </a:r>
            <a:endParaRPr lang="ru-RU" b="1" dirty="0"/>
          </a:p>
        </p:txBody>
      </p:sp>
      <p:sp>
        <p:nvSpPr>
          <p:cNvPr id="10" name="AutoShape 20"/>
          <p:cNvSpPr>
            <a:spLocks noChangeArrowheads="1"/>
          </p:cNvSpPr>
          <p:nvPr/>
        </p:nvSpPr>
        <p:spPr bwMode="gray">
          <a:xfrm rot="5400000">
            <a:off x="2764937" y="4613275"/>
            <a:ext cx="488950" cy="488950"/>
          </a:xfrm>
          <a:prstGeom prst="diamond">
            <a:avLst/>
          </a:prstGeom>
          <a:solidFill>
            <a:schemeClr val="hlink"/>
          </a:solidFill>
          <a:ln w="19050">
            <a:solidFill>
              <a:srgbClr val="F8F8F8"/>
            </a:solidFill>
            <a:miter lim="800000"/>
            <a:headEnd/>
            <a:tailEnd/>
          </a:ln>
          <a:effectLst>
            <a:outerShdw sy="50000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2" name="AutoShape 22"/>
          <p:cNvSpPr>
            <a:spLocks noChangeArrowheads="1"/>
          </p:cNvSpPr>
          <p:nvPr/>
        </p:nvSpPr>
        <p:spPr bwMode="gray">
          <a:xfrm>
            <a:off x="3243112" y="5346700"/>
            <a:ext cx="3962400" cy="895350"/>
          </a:xfrm>
          <a:prstGeom prst="roundRect">
            <a:avLst>
              <a:gd name="adj" fmla="val 16667"/>
            </a:avLst>
          </a:prstGeom>
          <a:solidFill>
            <a:srgbClr val="E7F070"/>
          </a:solidFill>
          <a:ln w="158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uk-UA" b="1" dirty="0" smtClean="0"/>
              <a:t>сформованість особистісних </a:t>
            </a:r>
          </a:p>
          <a:p>
            <a:r>
              <a:rPr lang="uk-UA" b="1" dirty="0" smtClean="0"/>
              <a:t>цінних суджень;</a:t>
            </a:r>
            <a:endParaRPr lang="ru-RU" b="1" dirty="0"/>
          </a:p>
        </p:txBody>
      </p:sp>
      <p:sp>
        <p:nvSpPr>
          <p:cNvPr id="13" name="AutoShape 23"/>
          <p:cNvSpPr>
            <a:spLocks noChangeArrowheads="1"/>
          </p:cNvSpPr>
          <p:nvPr/>
        </p:nvSpPr>
        <p:spPr bwMode="gray">
          <a:xfrm>
            <a:off x="3243112" y="4410075"/>
            <a:ext cx="3962400" cy="895350"/>
          </a:xfrm>
          <a:prstGeom prst="roundRect">
            <a:avLst>
              <a:gd name="adj" fmla="val 16667"/>
            </a:avLst>
          </a:prstGeom>
          <a:solidFill>
            <a:srgbClr val="E7F070"/>
          </a:solidFill>
          <a:ln w="158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uk-UA" b="1" dirty="0" smtClean="0"/>
              <a:t>розуміння текстів;</a:t>
            </a:r>
            <a:endParaRPr lang="ru-RU" b="1" dirty="0"/>
          </a:p>
        </p:txBody>
      </p:sp>
      <p:sp>
        <p:nvSpPr>
          <p:cNvPr id="15" name="AutoShape 25"/>
          <p:cNvSpPr>
            <a:spLocks noChangeArrowheads="1"/>
          </p:cNvSpPr>
          <p:nvPr/>
        </p:nvSpPr>
        <p:spPr bwMode="gray">
          <a:xfrm rot="5400000">
            <a:off x="2754162" y="5540572"/>
            <a:ext cx="488950" cy="488950"/>
          </a:xfrm>
          <a:prstGeom prst="diamond">
            <a:avLst/>
          </a:prstGeom>
          <a:solidFill>
            <a:schemeClr val="accent2"/>
          </a:solidFill>
          <a:ln w="19050">
            <a:solidFill>
              <a:srgbClr val="F8F8F8"/>
            </a:solidFill>
            <a:miter lim="800000"/>
            <a:headEnd/>
            <a:tailEnd/>
          </a:ln>
          <a:effectLst>
            <a:outerShdw sy="50000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8" name="Text Box 28"/>
          <p:cNvSpPr txBox="1">
            <a:spLocks noChangeArrowheads="1"/>
          </p:cNvSpPr>
          <p:nvPr/>
        </p:nvSpPr>
        <p:spPr bwMode="gray">
          <a:xfrm>
            <a:off x="3337619" y="2675890"/>
            <a:ext cx="3352800" cy="66216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lvl="3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en-US" sz="1400" b="1" dirty="0" smtClean="0">
                <a:solidFill>
                  <a:srgbClr val="080808"/>
                </a:solidFill>
                <a:cs typeface="Arial" charset="0"/>
              </a:rPr>
              <a:t> </a:t>
            </a:r>
            <a:r>
              <a:rPr lang="ru-RU" sz="1400" b="1" dirty="0" smtClean="0">
                <a:solidFill>
                  <a:srgbClr val="080808"/>
                </a:solidFill>
                <a:cs typeface="Arial" charset="0"/>
              </a:rPr>
              <a:t>Описание содержимого</a:t>
            </a:r>
            <a:endParaRPr lang="en-US" sz="1400" b="1" dirty="0" smtClean="0">
              <a:solidFill>
                <a:srgbClr val="080808"/>
              </a:solidFill>
              <a:cs typeface="Arial" charset="0"/>
            </a:endParaRPr>
          </a:p>
          <a:p>
            <a:pPr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en-US" sz="1400" b="1" dirty="0" smtClean="0">
                <a:solidFill>
                  <a:srgbClr val="080808"/>
                </a:solidFill>
                <a:cs typeface="Arial" charset="0"/>
              </a:rPr>
              <a:t>  </a:t>
            </a:r>
            <a:r>
              <a:rPr lang="ru-RU" sz="1400" b="1" dirty="0" smtClean="0">
                <a:solidFill>
                  <a:srgbClr val="080808"/>
                </a:solidFill>
                <a:cs typeface="Arial" charset="0"/>
              </a:rPr>
              <a:t>Описание содержимого</a:t>
            </a:r>
            <a:endParaRPr lang="en-US" sz="1400" b="1" dirty="0" smtClean="0">
              <a:solidFill>
                <a:srgbClr val="080808"/>
              </a:solidFill>
              <a:cs typeface="Arial" charset="0"/>
            </a:endParaRPr>
          </a:p>
        </p:txBody>
      </p:sp>
      <p:sp>
        <p:nvSpPr>
          <p:cNvPr id="28" name="AutoShape 20"/>
          <p:cNvSpPr>
            <a:spLocks noChangeArrowheads="1"/>
          </p:cNvSpPr>
          <p:nvPr/>
        </p:nvSpPr>
        <p:spPr bwMode="gray">
          <a:xfrm rot="5400000">
            <a:off x="2714898" y="1838325"/>
            <a:ext cx="488950" cy="488950"/>
          </a:xfrm>
          <a:prstGeom prst="diamond">
            <a:avLst/>
          </a:prstGeom>
          <a:solidFill>
            <a:schemeClr val="hlink"/>
          </a:solidFill>
          <a:ln w="19050">
            <a:solidFill>
              <a:srgbClr val="F8F8F8"/>
            </a:solidFill>
            <a:miter lim="800000"/>
            <a:headEnd/>
            <a:tailEnd/>
          </a:ln>
          <a:effectLst>
            <a:outerShdw sy="50000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29" name="AutoShape 14"/>
          <p:cNvSpPr>
            <a:spLocks noChangeArrowheads="1"/>
          </p:cNvSpPr>
          <p:nvPr/>
        </p:nvSpPr>
        <p:spPr bwMode="gray">
          <a:xfrm>
            <a:off x="3207616" y="2554458"/>
            <a:ext cx="3962400" cy="895350"/>
          </a:xfrm>
          <a:prstGeom prst="roundRect">
            <a:avLst>
              <a:gd name="adj" fmla="val 16667"/>
            </a:avLst>
          </a:prstGeom>
          <a:solidFill>
            <a:srgbClr val="E7F070"/>
          </a:solidFill>
          <a:ln w="158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uk-UA" b="1" dirty="0" smtClean="0"/>
              <a:t>свідомо здійснювати пошук книжок;</a:t>
            </a:r>
            <a:endParaRPr lang="ru-RU" b="1" dirty="0"/>
          </a:p>
        </p:txBody>
      </p:sp>
      <p:sp>
        <p:nvSpPr>
          <p:cNvPr id="30" name="AutoShape 21"/>
          <p:cNvSpPr>
            <a:spLocks noChangeArrowheads="1"/>
          </p:cNvSpPr>
          <p:nvPr/>
        </p:nvSpPr>
        <p:spPr bwMode="gray">
          <a:xfrm rot="5400000">
            <a:off x="2733167" y="2764719"/>
            <a:ext cx="488950" cy="488950"/>
          </a:xfrm>
          <a:prstGeom prst="diamond">
            <a:avLst/>
          </a:prstGeom>
          <a:solidFill>
            <a:schemeClr val="folHlink"/>
          </a:solidFill>
          <a:ln w="19050">
            <a:solidFill>
              <a:srgbClr val="F8F8F8"/>
            </a:solidFill>
            <a:miter lim="800000"/>
            <a:headEnd/>
            <a:tailEnd/>
          </a:ln>
          <a:effectLst>
            <a:outerShdw sy="50000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31" name="Oval 30"/>
          <p:cNvSpPr>
            <a:spLocks noChangeArrowheads="1"/>
          </p:cNvSpPr>
          <p:nvPr/>
        </p:nvSpPr>
        <p:spPr bwMode="ltGray">
          <a:xfrm>
            <a:off x="609600" y="2554458"/>
            <a:ext cx="2306216" cy="2410693"/>
          </a:xfrm>
          <a:prstGeom prst="ellipse">
            <a:avLst/>
          </a:prstGeom>
          <a:solidFill>
            <a:schemeClr val="hlink"/>
          </a:solidFill>
          <a:ln w="19050">
            <a:solidFill>
              <a:srgbClr val="F8F8F8"/>
            </a:solidFill>
            <a:round/>
            <a:headEnd/>
            <a:tailEnd/>
          </a:ln>
          <a:effectLst>
            <a:outerShdw dist="91581" dir="3378596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uk-UA" sz="9600" dirty="0" smtClean="0">
                <a:solidFill>
                  <a:schemeClr val="bg1">
                    <a:lumMod val="75000"/>
                  </a:schemeClr>
                </a:solidFill>
              </a:rPr>
              <a:t>!</a:t>
            </a:r>
            <a:endParaRPr lang="ru-RU" sz="96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2" name="AutoShape 24"/>
          <p:cNvSpPr>
            <a:spLocks noChangeArrowheads="1"/>
          </p:cNvSpPr>
          <p:nvPr/>
        </p:nvSpPr>
        <p:spPr bwMode="gray">
          <a:xfrm rot="5400000">
            <a:off x="2754162" y="3692245"/>
            <a:ext cx="488950" cy="488950"/>
          </a:xfrm>
          <a:prstGeom prst="diamond">
            <a:avLst/>
          </a:prstGeom>
          <a:solidFill>
            <a:schemeClr val="accent1"/>
          </a:solidFill>
          <a:ln w="19050">
            <a:solidFill>
              <a:srgbClr val="F8F8F8"/>
            </a:solidFill>
            <a:miter lim="800000"/>
            <a:headEnd/>
            <a:tailEnd/>
          </a:ln>
          <a:effectLst>
            <a:outerShdw sy="50000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562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9632" y="260648"/>
            <a:ext cx="68965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Нестандартні уроки</a:t>
            </a:r>
            <a:endParaRPr lang="uk-U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866606474"/>
              </p:ext>
            </p:extLst>
          </p:nvPr>
        </p:nvGraphicFramePr>
        <p:xfrm>
          <a:off x="2915816" y="1484784"/>
          <a:ext cx="6048672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265006" y="2000827"/>
            <a:ext cx="9174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002060"/>
                </a:solidFill>
              </a:rPr>
              <a:t>казка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99615" y="4385943"/>
            <a:ext cx="15045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002060"/>
                </a:solidFill>
              </a:rPr>
              <a:t>вікторина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94824" y="5589240"/>
            <a:ext cx="10187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002060"/>
                </a:solidFill>
              </a:rPr>
              <a:t>свято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04194" y="2046993"/>
            <a:ext cx="13596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rgbClr val="002060"/>
                </a:solidFill>
              </a:rPr>
              <a:t>мандрівка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75470" y="4404839"/>
            <a:ext cx="10981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002060"/>
                </a:solidFill>
              </a:rPr>
              <a:t>зустріч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1050868" y="2996728"/>
            <a:ext cx="2839983" cy="1620047"/>
          </a:xfrm>
          <a:prstGeom prst="rightArrow">
            <a:avLst/>
          </a:prstGeom>
          <a:solidFill>
            <a:srgbClr val="002060">
              <a:alpha val="72000"/>
            </a:srgb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</a:t>
            </a:r>
            <a:endParaRPr lang="ru-RU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1205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4824"/>
            <a:ext cx="5310187" cy="432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645024"/>
            <a:ext cx="3902075" cy="2779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0070C0"/>
                </a:solidFill>
              </a:rPr>
              <a:t>Засобами художніх творів</a:t>
            </a:r>
          </a:p>
          <a:p>
            <a:pPr algn="ctr"/>
            <a:r>
              <a:rPr lang="uk-UA" sz="4000" b="1" dirty="0">
                <a:solidFill>
                  <a:srgbClr val="0070C0"/>
                </a:solidFill>
              </a:rPr>
              <a:t>ф</a:t>
            </a:r>
            <a:r>
              <a:rPr lang="uk-UA" sz="4000" b="1" dirty="0" smtClean="0">
                <a:solidFill>
                  <a:srgbClr val="0070C0"/>
                </a:solidFill>
              </a:rPr>
              <a:t>ормуються виховні завдання</a:t>
            </a:r>
            <a:endParaRPr lang="ru-RU" sz="4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82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059627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260648"/>
            <a:ext cx="513323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намагаюся</a:t>
            </a:r>
            <a:endParaRPr lang="ru-RU" sz="6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4" name="Picture 2" descr="Картинки по запросу рисунки книжка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0198"/>
            <a:ext cx="3528392" cy="2112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7365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052736"/>
            <a:ext cx="7772400" cy="1470025"/>
          </a:xfrm>
        </p:spPr>
        <p:txBody>
          <a:bodyPr>
            <a:no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0070C0"/>
                </a:solidFill>
              </a:rPr>
              <a:t>У  наших руках- </a:t>
            </a:r>
            <a:r>
              <a:rPr lang="uk-UA" dirty="0" smtClean="0">
                <a:solidFill>
                  <a:srgbClr val="0070C0"/>
                </a:solidFill>
              </a:rPr>
              <a:t>найбільше</a:t>
            </a:r>
            <a:r>
              <a:rPr lang="ru-RU" dirty="0" smtClean="0">
                <a:solidFill>
                  <a:srgbClr val="0070C0"/>
                </a:solidFill>
              </a:rPr>
              <a:t> з </a:t>
            </a:r>
            <a:r>
              <a:rPr lang="uk-UA" dirty="0" smtClean="0">
                <a:solidFill>
                  <a:srgbClr val="0070C0"/>
                </a:solidFill>
              </a:rPr>
              <a:t>цінностей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uk-UA" dirty="0" smtClean="0">
                <a:solidFill>
                  <a:srgbClr val="0070C0"/>
                </a:solidFill>
              </a:rPr>
              <a:t>світу</a:t>
            </a:r>
            <a:r>
              <a:rPr lang="ru-RU" dirty="0" smtClean="0">
                <a:solidFill>
                  <a:srgbClr val="0070C0"/>
                </a:solidFill>
              </a:rPr>
              <a:t> – </a:t>
            </a:r>
            <a:r>
              <a:rPr lang="uk-UA" dirty="0" smtClean="0">
                <a:solidFill>
                  <a:srgbClr val="0070C0"/>
                </a:solidFill>
              </a:rPr>
              <a:t>людина</a:t>
            </a:r>
            <a:r>
              <a:rPr lang="ru-RU" dirty="0" smtClean="0">
                <a:solidFill>
                  <a:srgbClr val="0070C0"/>
                </a:solidFill>
              </a:rPr>
              <a:t>.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                                     </a:t>
            </a:r>
            <a:r>
              <a:rPr lang="uk-UA" sz="2400" i="1" dirty="0" smtClean="0">
                <a:solidFill>
                  <a:srgbClr val="0070C0"/>
                </a:solidFill>
              </a:rPr>
              <a:t>В.О.Сухомлинський</a:t>
            </a:r>
            <a:r>
              <a:rPr lang="ru-RU" sz="2400" i="1" dirty="0" smtClean="0">
                <a:solidFill>
                  <a:srgbClr val="0070C0"/>
                </a:solidFill>
              </a:rPr>
              <a:t/>
            </a:r>
            <a:br>
              <a:rPr lang="ru-RU" sz="2400" i="1" dirty="0" smtClean="0">
                <a:solidFill>
                  <a:srgbClr val="0070C0"/>
                </a:solidFill>
              </a:rPr>
            </a:br>
            <a:endParaRPr lang="ru-RU" sz="1800" i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9952" y="4437112"/>
            <a:ext cx="4608512" cy="888504"/>
          </a:xfrm>
        </p:spPr>
        <p:txBody>
          <a:bodyPr>
            <a:normAutofit fontScale="25000" lnSpcReduction="20000"/>
          </a:bodyPr>
          <a:lstStyle/>
          <a:p>
            <a:endParaRPr lang="uk-UA" dirty="0" smtClean="0"/>
          </a:p>
          <a:p>
            <a:r>
              <a:rPr lang="uk-UA" sz="16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Дякую за увагу</a:t>
            </a:r>
          </a:p>
          <a:p>
            <a:endParaRPr lang="uk-UA" sz="160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sz="8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2017рік</a:t>
            </a:r>
            <a:endParaRPr lang="ru-RU" sz="8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0931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/>
          <p:cNvSpPr/>
          <p:nvPr/>
        </p:nvSpPr>
        <p:spPr>
          <a:xfrm>
            <a:off x="271304" y="0"/>
            <a:ext cx="878497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Компоненти</a:t>
            </a:r>
            <a:endParaRPr lang="uk-UA" sz="4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uk-UA" sz="4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итацької компетентності</a:t>
            </a:r>
            <a:endParaRPr lang="uk-UA" sz="4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2501" y="1588069"/>
            <a:ext cx="3083111" cy="2081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6072111" y="2298121"/>
            <a:ext cx="20732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когнітивний</a:t>
            </a:r>
            <a:endParaRPr lang="ru-RU" sz="2800" b="1" dirty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35544"/>
            <a:ext cx="3083111" cy="2081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964778" y="2414678"/>
            <a:ext cx="27204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комунікативний</a:t>
            </a:r>
            <a:endParaRPr lang="ru-RU" sz="2800" b="1" dirty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575" y="2298121"/>
            <a:ext cx="3083111" cy="2081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3687841" y="3077255"/>
            <a:ext cx="20585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діяльнісний</a:t>
            </a:r>
            <a:endParaRPr lang="uk-UA" sz="2800" b="1" dirty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97" y="3542136"/>
            <a:ext cx="3083111" cy="2081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870513" y="4220986"/>
            <a:ext cx="17011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ціннісний</a:t>
            </a:r>
            <a:endParaRPr lang="ru-RU" sz="2800" b="1" dirty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596889"/>
            <a:ext cx="3083111" cy="2081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TextBox 38"/>
          <p:cNvSpPr txBox="1"/>
          <p:nvPr/>
        </p:nvSpPr>
        <p:spPr>
          <a:xfrm>
            <a:off x="6262686" y="4105827"/>
            <a:ext cx="213872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особистісно-</a:t>
            </a:r>
          </a:p>
          <a:p>
            <a:pPr algn="ctr"/>
            <a:r>
              <a:rPr lang="uk-UA" sz="2800" b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творчий</a:t>
            </a:r>
            <a:endParaRPr lang="uk-UA" sz="2800" b="1" dirty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2" name="Рисунок 41" descr="Похожее изображение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482596"/>
            <a:ext cx="2296313" cy="18940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90665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>
            <a:spLocks noChangeArrowheads="1"/>
          </p:cNvSpPr>
          <p:nvPr/>
        </p:nvSpPr>
        <p:spPr bwMode="gray">
          <a:xfrm flipV="1">
            <a:off x="2798763" y="3695527"/>
            <a:ext cx="1698625" cy="2168525"/>
          </a:xfrm>
          <a:prstGeom prst="can">
            <a:avLst>
              <a:gd name="adj" fmla="val 23795"/>
            </a:avLst>
          </a:prstGeom>
          <a:gradFill rotWithShape="1">
            <a:gsLst>
              <a:gs pos="0">
                <a:srgbClr val="EAEAEA">
                  <a:gamma/>
                  <a:shade val="63529"/>
                  <a:invGamma/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EAEAEA">
                  <a:gamma/>
                  <a:shade val="63529"/>
                  <a:invGamma/>
                  <a:alpha val="2000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gray">
          <a:xfrm flipV="1">
            <a:off x="5292080" y="3436337"/>
            <a:ext cx="1687513" cy="2938462"/>
          </a:xfrm>
          <a:prstGeom prst="can">
            <a:avLst>
              <a:gd name="adj" fmla="val 23314"/>
            </a:avLst>
          </a:prstGeom>
          <a:gradFill rotWithShape="1">
            <a:gsLst>
              <a:gs pos="0">
                <a:srgbClr val="EAEAEA">
                  <a:gamma/>
                  <a:shade val="63529"/>
                  <a:invGamma/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EAEAEA">
                  <a:gamma/>
                  <a:shade val="63529"/>
                  <a:invGamma/>
                  <a:alpha val="2000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gray">
          <a:xfrm flipV="1">
            <a:off x="7196138" y="2787650"/>
            <a:ext cx="1687512" cy="3689350"/>
          </a:xfrm>
          <a:prstGeom prst="can">
            <a:avLst>
              <a:gd name="adj" fmla="val 22946"/>
            </a:avLst>
          </a:prstGeom>
          <a:gradFill rotWithShape="1">
            <a:gsLst>
              <a:gs pos="0">
                <a:srgbClr val="EAEAEA">
                  <a:gamma/>
                  <a:shade val="63529"/>
                  <a:invGamma/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EAEAEA">
                  <a:gamma/>
                  <a:shade val="63529"/>
                  <a:invGamma/>
                  <a:alpha val="2000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4274140" y="2897861"/>
            <a:ext cx="1687513" cy="520700"/>
            <a:chOff x="1003" y="2400"/>
            <a:chExt cx="1089" cy="336"/>
          </a:xfrm>
        </p:grpSpPr>
        <p:sp>
          <p:nvSpPr>
            <p:cNvPr id="8" name="Oval 8"/>
            <p:cNvSpPr>
              <a:spLocks noChangeArrowheads="1"/>
            </p:cNvSpPr>
            <p:nvPr/>
          </p:nvSpPr>
          <p:spPr bwMode="gray">
            <a:xfrm>
              <a:off x="1006" y="24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FF9900">
                    <a:gamma/>
                    <a:shade val="57255"/>
                    <a:invGamma/>
                  </a:srgbClr>
                </a:gs>
                <a:gs pos="50000">
                  <a:srgbClr val="FF9900"/>
                </a:gs>
                <a:gs pos="100000">
                  <a:srgbClr val="FF9900">
                    <a:gamma/>
                    <a:shade val="57255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9" name="Oval 9"/>
            <p:cNvSpPr>
              <a:spLocks noChangeArrowheads="1"/>
            </p:cNvSpPr>
            <p:nvPr/>
          </p:nvSpPr>
          <p:spPr bwMode="gray">
            <a:xfrm>
              <a:off x="1003" y="2400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FF9900">
                    <a:gamma/>
                    <a:tint val="28627"/>
                    <a:invGamma/>
                  </a:srgbClr>
                </a:gs>
                <a:gs pos="100000">
                  <a:srgbClr val="FF9900"/>
                </a:gs>
              </a:gsLst>
              <a:lin ang="189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7194550" y="2770188"/>
            <a:ext cx="1687513" cy="520700"/>
            <a:chOff x="1003" y="2400"/>
            <a:chExt cx="1089" cy="336"/>
          </a:xfrm>
        </p:grpSpPr>
        <p:sp>
          <p:nvSpPr>
            <p:cNvPr id="11" name="Oval 11"/>
            <p:cNvSpPr>
              <a:spLocks noChangeArrowheads="1"/>
            </p:cNvSpPr>
            <p:nvPr/>
          </p:nvSpPr>
          <p:spPr bwMode="gray">
            <a:xfrm>
              <a:off x="1006" y="24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669900">
                    <a:gamma/>
                    <a:shade val="57255"/>
                    <a:invGamma/>
                  </a:srgbClr>
                </a:gs>
                <a:gs pos="50000">
                  <a:srgbClr val="669900"/>
                </a:gs>
                <a:gs pos="100000">
                  <a:srgbClr val="669900">
                    <a:gamma/>
                    <a:shade val="57255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2" name="Oval 12"/>
            <p:cNvSpPr>
              <a:spLocks noChangeArrowheads="1"/>
            </p:cNvSpPr>
            <p:nvPr/>
          </p:nvSpPr>
          <p:spPr bwMode="gray">
            <a:xfrm>
              <a:off x="1003" y="2400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669900">
                    <a:gamma/>
                    <a:tint val="28627"/>
                    <a:invGamma/>
                  </a:srgbClr>
                </a:gs>
                <a:gs pos="100000">
                  <a:srgbClr val="669900"/>
                </a:gs>
              </a:gsLst>
              <a:lin ang="189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1360488" y="5345906"/>
            <a:ext cx="1687512" cy="520700"/>
            <a:chOff x="1003" y="2400"/>
            <a:chExt cx="1089" cy="336"/>
          </a:xfrm>
        </p:grpSpPr>
        <p:sp>
          <p:nvSpPr>
            <p:cNvPr id="14" name="Oval 14"/>
            <p:cNvSpPr>
              <a:spLocks noChangeArrowheads="1"/>
            </p:cNvSpPr>
            <p:nvPr/>
          </p:nvSpPr>
          <p:spPr bwMode="gray">
            <a:xfrm>
              <a:off x="1006" y="24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5725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7255"/>
                    <a:invGamma/>
                  </a:scheme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5" name="Oval 15"/>
            <p:cNvSpPr>
              <a:spLocks noChangeArrowheads="1"/>
            </p:cNvSpPr>
            <p:nvPr/>
          </p:nvSpPr>
          <p:spPr bwMode="gray">
            <a:xfrm>
              <a:off x="1003" y="2400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1765"/>
                    <a:invGamma/>
                  </a:schemeClr>
                </a:gs>
                <a:gs pos="100000">
                  <a:schemeClr val="accent1"/>
                </a:gs>
              </a:gsLst>
              <a:lin ang="189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</p:grpSp>
      <p:grpSp>
        <p:nvGrpSpPr>
          <p:cNvPr id="16" name="Group 16"/>
          <p:cNvGrpSpPr>
            <a:grpSpLocks/>
          </p:cNvGrpSpPr>
          <p:nvPr/>
        </p:nvGrpSpPr>
        <p:grpSpPr bwMode="auto">
          <a:xfrm>
            <a:off x="1475656" y="2782250"/>
            <a:ext cx="1687513" cy="520700"/>
            <a:chOff x="1003" y="2400"/>
            <a:chExt cx="1089" cy="336"/>
          </a:xfrm>
        </p:grpSpPr>
        <p:sp>
          <p:nvSpPr>
            <p:cNvPr id="17" name="Oval 17"/>
            <p:cNvSpPr>
              <a:spLocks noChangeArrowheads="1"/>
            </p:cNvSpPr>
            <p:nvPr/>
          </p:nvSpPr>
          <p:spPr bwMode="gray">
            <a:xfrm>
              <a:off x="1006" y="24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5725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57255"/>
                    <a:invGamma/>
                  </a:scheme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8" name="Oval 18"/>
            <p:cNvSpPr>
              <a:spLocks noChangeArrowheads="1"/>
            </p:cNvSpPr>
            <p:nvPr/>
          </p:nvSpPr>
          <p:spPr bwMode="gray">
            <a:xfrm>
              <a:off x="1003" y="2400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1765"/>
                    <a:invGamma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</p:grpSp>
      <p:pic>
        <p:nvPicPr>
          <p:cNvPr id="24" name="Picture 24" descr="shadow_1_m"/>
          <p:cNvPicPr>
            <a:picLocks noChangeAspect="1" noChangeArrowheads="1"/>
          </p:cNvPicPr>
          <p:nvPr/>
        </p:nvPicPr>
        <p:blipFill>
          <a:blip r:embed="rId2" cstate="print">
            <a:lum bright="12000"/>
          </a:blip>
          <a:srcRect/>
          <a:stretch>
            <a:fillRect/>
          </a:stretch>
        </p:blipFill>
        <p:spPr bwMode="gray">
          <a:xfrm>
            <a:off x="7394575" y="2906713"/>
            <a:ext cx="1190625" cy="223837"/>
          </a:xfrm>
          <a:prstGeom prst="rect">
            <a:avLst/>
          </a:prstGeom>
          <a:noFill/>
        </p:spPr>
      </p:pic>
      <p:grpSp>
        <p:nvGrpSpPr>
          <p:cNvPr id="25" name="Group 25"/>
          <p:cNvGrpSpPr>
            <a:grpSpLocks/>
          </p:cNvGrpSpPr>
          <p:nvPr/>
        </p:nvGrpSpPr>
        <p:grpSpPr bwMode="auto">
          <a:xfrm>
            <a:off x="6876256" y="1830388"/>
            <a:ext cx="1756569" cy="1418658"/>
            <a:chOff x="887" y="2040"/>
            <a:chExt cx="433" cy="422"/>
          </a:xfrm>
        </p:grpSpPr>
        <p:pic>
          <p:nvPicPr>
            <p:cNvPr id="26" name="Picture 26" descr="circuler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887" y="2040"/>
              <a:ext cx="430" cy="420"/>
            </a:xfrm>
            <a:prstGeom prst="rect">
              <a:avLst/>
            </a:prstGeom>
            <a:noFill/>
          </p:spPr>
        </p:pic>
        <p:sp>
          <p:nvSpPr>
            <p:cNvPr id="27" name="Oval 27"/>
            <p:cNvSpPr>
              <a:spLocks noChangeArrowheads="1"/>
            </p:cNvSpPr>
            <p:nvPr/>
          </p:nvSpPr>
          <p:spPr bwMode="gray">
            <a:xfrm>
              <a:off x="887" y="2040"/>
              <a:ext cx="433" cy="422"/>
            </a:xfrm>
            <a:prstGeom prst="ellipse">
              <a:avLst/>
            </a:prstGeom>
            <a:gradFill rotWithShape="1">
              <a:gsLst>
                <a:gs pos="0">
                  <a:srgbClr val="99CC00">
                    <a:alpha val="55000"/>
                  </a:srgbClr>
                </a:gs>
                <a:gs pos="50000">
                  <a:srgbClr val="99CC00">
                    <a:gamma/>
                    <a:shade val="46275"/>
                    <a:invGamma/>
                    <a:alpha val="89999"/>
                  </a:srgbClr>
                </a:gs>
                <a:gs pos="100000">
                  <a:srgbClr val="99CC00">
                    <a:alpha val="55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pic>
          <p:nvPicPr>
            <p:cNvPr id="28" name="Picture 28" descr="Picture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930" y="2044"/>
              <a:ext cx="345" cy="149"/>
            </a:xfrm>
            <a:prstGeom prst="rect">
              <a:avLst/>
            </a:prstGeom>
            <a:noFill/>
          </p:spPr>
        </p:pic>
      </p:grpSp>
      <p:sp>
        <p:nvSpPr>
          <p:cNvPr id="29" name="Rectangle 29"/>
          <p:cNvSpPr>
            <a:spLocks noChangeArrowheads="1"/>
          </p:cNvSpPr>
          <p:nvPr/>
        </p:nvSpPr>
        <p:spPr bwMode="gray">
          <a:xfrm>
            <a:off x="7014807" y="2216551"/>
            <a:ext cx="158799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buClr>
                <a:srgbClr val="FF0066"/>
              </a:buClr>
              <a:buSzPct val="75000"/>
              <a:buFont typeface="Arial" charset="0"/>
              <a:buNone/>
            </a:pPr>
            <a:r>
              <a:rPr lang="uk-UA" sz="2000" b="1" dirty="0" smtClean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літературно-</a:t>
            </a:r>
          </a:p>
          <a:p>
            <a:pPr algn="ctr">
              <a:buClr>
                <a:srgbClr val="FF0066"/>
              </a:buClr>
              <a:buSzPct val="75000"/>
              <a:buFont typeface="Arial" charset="0"/>
              <a:buNone/>
            </a:pPr>
            <a:r>
              <a:rPr lang="uk-UA" sz="2000" b="1" dirty="0" smtClean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творча</a:t>
            </a:r>
            <a:endParaRPr lang="uk-UA" sz="2000" b="1" dirty="0">
              <a:solidFill>
                <a:srgbClr val="FE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pic>
        <p:nvPicPr>
          <p:cNvPr id="30" name="Picture 30" descr="shadow_1_m"/>
          <p:cNvPicPr>
            <a:picLocks noChangeAspect="1" noChangeArrowheads="1"/>
          </p:cNvPicPr>
          <p:nvPr/>
        </p:nvPicPr>
        <p:blipFill>
          <a:blip r:embed="rId2" cstate="print">
            <a:lum bright="12000"/>
          </a:blip>
          <a:srcRect/>
          <a:stretch>
            <a:fillRect/>
          </a:stretch>
        </p:blipFill>
        <p:spPr bwMode="gray">
          <a:xfrm>
            <a:off x="4274228" y="3027312"/>
            <a:ext cx="1189037" cy="223837"/>
          </a:xfrm>
          <a:prstGeom prst="rect">
            <a:avLst/>
          </a:prstGeom>
          <a:noFill/>
        </p:spPr>
      </p:pic>
      <p:grpSp>
        <p:nvGrpSpPr>
          <p:cNvPr id="31" name="Group 31"/>
          <p:cNvGrpSpPr>
            <a:grpSpLocks/>
          </p:cNvGrpSpPr>
          <p:nvPr/>
        </p:nvGrpSpPr>
        <p:grpSpPr bwMode="auto">
          <a:xfrm>
            <a:off x="3820116" y="1830095"/>
            <a:ext cx="1813248" cy="1460793"/>
            <a:chOff x="887" y="2040"/>
            <a:chExt cx="433" cy="422"/>
          </a:xfrm>
        </p:grpSpPr>
        <p:pic>
          <p:nvPicPr>
            <p:cNvPr id="32" name="Picture 32" descr="circuler_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gray">
            <a:xfrm>
              <a:off x="887" y="2040"/>
              <a:ext cx="430" cy="420"/>
            </a:xfrm>
            <a:prstGeom prst="rect">
              <a:avLst/>
            </a:prstGeom>
            <a:noFill/>
          </p:spPr>
        </p:pic>
        <p:sp>
          <p:nvSpPr>
            <p:cNvPr id="33" name="Oval 33"/>
            <p:cNvSpPr>
              <a:spLocks noChangeArrowheads="1"/>
            </p:cNvSpPr>
            <p:nvPr/>
          </p:nvSpPr>
          <p:spPr bwMode="gray">
            <a:xfrm>
              <a:off x="887" y="2040"/>
              <a:ext cx="433" cy="422"/>
            </a:xfrm>
            <a:prstGeom prst="ellipse">
              <a:avLst/>
            </a:prstGeom>
            <a:gradFill rotWithShape="1">
              <a:gsLst>
                <a:gs pos="0">
                  <a:srgbClr val="FF9900">
                    <a:alpha val="55000"/>
                  </a:srgbClr>
                </a:gs>
                <a:gs pos="50000">
                  <a:srgbClr val="FF9900">
                    <a:gamma/>
                    <a:shade val="46275"/>
                    <a:invGamma/>
                    <a:alpha val="89999"/>
                  </a:srgbClr>
                </a:gs>
                <a:gs pos="100000">
                  <a:srgbClr val="FF9900">
                    <a:alpha val="55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buClr>
                  <a:srgbClr val="FF0066"/>
                </a:buClr>
                <a:buSzPct val="75000"/>
                <a:buFont typeface="Arial" charset="0"/>
                <a:buNone/>
              </a:pPr>
              <a:r>
                <a:rPr lang="uk-UA" b="1" dirty="0">
                  <a:solidFill>
                    <a:srgbClr val="FE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charset="0"/>
                </a:rPr>
                <a:t>бібліотечно-</a:t>
              </a:r>
            </a:p>
            <a:p>
              <a:pPr algn="ctr">
                <a:buClr>
                  <a:srgbClr val="FF0066"/>
                </a:buClr>
                <a:buSzPct val="75000"/>
                <a:buFont typeface="Arial" charset="0"/>
                <a:buNone/>
              </a:pPr>
              <a:r>
                <a:rPr lang="uk-UA" b="1" dirty="0">
                  <a:solidFill>
                    <a:srgbClr val="FE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charset="0"/>
                </a:rPr>
                <a:t>бібліографічна</a:t>
              </a:r>
            </a:p>
            <a:p>
              <a:endParaRPr lang="ru-RU" dirty="0"/>
            </a:p>
          </p:txBody>
        </p:sp>
        <p:pic>
          <p:nvPicPr>
            <p:cNvPr id="34" name="Picture 34" descr="Picture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930" y="2044"/>
              <a:ext cx="345" cy="149"/>
            </a:xfrm>
            <a:prstGeom prst="rect">
              <a:avLst/>
            </a:prstGeom>
            <a:noFill/>
          </p:spPr>
        </p:pic>
      </p:grpSp>
      <p:pic>
        <p:nvPicPr>
          <p:cNvPr id="36" name="Picture 36" descr="shadow_1_m"/>
          <p:cNvPicPr>
            <a:picLocks noChangeAspect="1" noChangeArrowheads="1"/>
          </p:cNvPicPr>
          <p:nvPr/>
        </p:nvPicPr>
        <p:blipFill>
          <a:blip r:embed="rId2" cstate="print">
            <a:lum bright="12000"/>
          </a:blip>
          <a:srcRect/>
          <a:stretch>
            <a:fillRect/>
          </a:stretch>
        </p:blipFill>
        <p:spPr bwMode="gray">
          <a:xfrm>
            <a:off x="1577663" y="2950494"/>
            <a:ext cx="1190625" cy="223837"/>
          </a:xfrm>
          <a:prstGeom prst="rect">
            <a:avLst/>
          </a:prstGeom>
          <a:noFill/>
        </p:spPr>
      </p:pic>
      <p:grpSp>
        <p:nvGrpSpPr>
          <p:cNvPr id="37" name="Group 37"/>
          <p:cNvGrpSpPr>
            <a:grpSpLocks/>
          </p:cNvGrpSpPr>
          <p:nvPr/>
        </p:nvGrpSpPr>
        <p:grpSpPr bwMode="auto">
          <a:xfrm>
            <a:off x="974965" y="1740174"/>
            <a:ext cx="1835031" cy="1412031"/>
            <a:chOff x="887" y="2040"/>
            <a:chExt cx="433" cy="422"/>
          </a:xfrm>
        </p:grpSpPr>
        <p:pic>
          <p:nvPicPr>
            <p:cNvPr id="38" name="Picture 38" descr="circuler_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gray">
            <a:xfrm>
              <a:off x="887" y="2040"/>
              <a:ext cx="430" cy="420"/>
            </a:xfrm>
            <a:prstGeom prst="rect">
              <a:avLst/>
            </a:prstGeom>
            <a:noFill/>
          </p:spPr>
        </p:pic>
        <p:sp>
          <p:nvSpPr>
            <p:cNvPr id="39" name="Oval 39"/>
            <p:cNvSpPr>
              <a:spLocks noChangeArrowheads="1"/>
            </p:cNvSpPr>
            <p:nvPr/>
          </p:nvSpPr>
          <p:spPr bwMode="gray">
            <a:xfrm>
              <a:off x="887" y="2040"/>
              <a:ext cx="433" cy="42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alpha val="55000"/>
                  </a:schemeClr>
                </a:gs>
                <a:gs pos="50000">
                  <a:schemeClr val="accent2">
                    <a:gamma/>
                    <a:shade val="46275"/>
                    <a:invGamma/>
                    <a:alpha val="89999"/>
                  </a:schemeClr>
                </a:gs>
                <a:gs pos="100000">
                  <a:schemeClr val="accent2">
                    <a:alpha val="55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pic>
          <p:nvPicPr>
            <p:cNvPr id="40" name="Picture 40" descr="Picture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930" y="2044"/>
              <a:ext cx="345" cy="149"/>
            </a:xfrm>
            <a:prstGeom prst="rect">
              <a:avLst/>
            </a:prstGeom>
            <a:noFill/>
          </p:spPr>
        </p:pic>
      </p:grpSp>
      <p:sp>
        <p:nvSpPr>
          <p:cNvPr id="41" name="Rectangle 41"/>
          <p:cNvSpPr>
            <a:spLocks noChangeArrowheads="1"/>
          </p:cNvSpPr>
          <p:nvPr/>
        </p:nvSpPr>
        <p:spPr bwMode="gray">
          <a:xfrm>
            <a:off x="960794" y="2159313"/>
            <a:ext cx="195502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charset="0"/>
              <a:buNone/>
            </a:pPr>
            <a:r>
              <a:rPr lang="uk-UA" b="1" dirty="0" smtClean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літературознавча</a:t>
            </a:r>
            <a:endParaRPr lang="uk-UA" b="1" dirty="0">
              <a:solidFill>
                <a:srgbClr val="FE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pic>
        <p:nvPicPr>
          <p:cNvPr id="42" name="Picture 42" descr="shadow_1_m"/>
          <p:cNvPicPr>
            <a:picLocks noChangeAspect="1" noChangeArrowheads="1"/>
          </p:cNvPicPr>
          <p:nvPr/>
        </p:nvPicPr>
        <p:blipFill>
          <a:blip r:embed="rId2" cstate="print">
            <a:lum bright="12000"/>
          </a:blip>
          <a:srcRect/>
          <a:stretch>
            <a:fillRect/>
          </a:stretch>
        </p:blipFill>
        <p:spPr bwMode="gray">
          <a:xfrm>
            <a:off x="1609725" y="4973638"/>
            <a:ext cx="1189038" cy="223837"/>
          </a:xfrm>
          <a:prstGeom prst="rect">
            <a:avLst/>
          </a:prstGeom>
          <a:noFill/>
        </p:spPr>
      </p:pic>
      <p:grpSp>
        <p:nvGrpSpPr>
          <p:cNvPr id="43" name="Group 43"/>
          <p:cNvGrpSpPr>
            <a:grpSpLocks/>
          </p:cNvGrpSpPr>
          <p:nvPr/>
        </p:nvGrpSpPr>
        <p:grpSpPr bwMode="auto">
          <a:xfrm>
            <a:off x="960794" y="4332334"/>
            <a:ext cx="1876375" cy="1434533"/>
            <a:chOff x="887" y="2040"/>
            <a:chExt cx="433" cy="422"/>
          </a:xfrm>
        </p:grpSpPr>
        <p:pic>
          <p:nvPicPr>
            <p:cNvPr id="44" name="Picture 44" descr="circuler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887" y="2040"/>
              <a:ext cx="430" cy="420"/>
            </a:xfrm>
            <a:prstGeom prst="rect">
              <a:avLst/>
            </a:prstGeom>
            <a:noFill/>
          </p:spPr>
        </p:pic>
        <p:sp>
          <p:nvSpPr>
            <p:cNvPr id="45" name="Oval 45"/>
            <p:cNvSpPr>
              <a:spLocks noChangeArrowheads="1"/>
            </p:cNvSpPr>
            <p:nvPr/>
          </p:nvSpPr>
          <p:spPr bwMode="gray">
            <a:xfrm>
              <a:off x="887" y="2040"/>
              <a:ext cx="433" cy="42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55000"/>
                  </a:schemeClr>
                </a:gs>
                <a:gs pos="50000">
                  <a:schemeClr val="accent1">
                    <a:gamma/>
                    <a:shade val="46275"/>
                    <a:invGamma/>
                    <a:alpha val="89999"/>
                  </a:schemeClr>
                </a:gs>
                <a:gs pos="100000">
                  <a:schemeClr val="accent1">
                    <a:alpha val="55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pic>
          <p:nvPicPr>
            <p:cNvPr id="46" name="Picture 46" descr="Picture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930" y="2044"/>
              <a:ext cx="345" cy="149"/>
            </a:xfrm>
            <a:prstGeom prst="rect">
              <a:avLst/>
            </a:prstGeom>
            <a:noFill/>
          </p:spPr>
        </p:pic>
      </p:grpSp>
      <p:sp>
        <p:nvSpPr>
          <p:cNvPr id="47" name="Rectangle 47"/>
          <p:cNvSpPr>
            <a:spLocks noChangeArrowheads="1"/>
          </p:cNvSpPr>
          <p:nvPr/>
        </p:nvSpPr>
        <p:spPr bwMode="gray">
          <a:xfrm>
            <a:off x="1010135" y="4815368"/>
            <a:ext cx="18129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charset="0"/>
              <a:buNone/>
            </a:pPr>
            <a:r>
              <a:rPr lang="uk-UA" sz="2400" b="1" dirty="0" smtClean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мовленнєва</a:t>
            </a:r>
            <a:endParaRPr lang="uk-UA" sz="2400" b="1" dirty="0">
              <a:solidFill>
                <a:srgbClr val="FE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grpSp>
        <p:nvGrpSpPr>
          <p:cNvPr id="55" name="Group 16"/>
          <p:cNvGrpSpPr>
            <a:grpSpLocks/>
          </p:cNvGrpSpPr>
          <p:nvPr/>
        </p:nvGrpSpPr>
        <p:grpSpPr bwMode="auto">
          <a:xfrm>
            <a:off x="6851730" y="5335663"/>
            <a:ext cx="1687513" cy="520700"/>
            <a:chOff x="1003" y="2400"/>
            <a:chExt cx="1089" cy="336"/>
          </a:xfrm>
        </p:grpSpPr>
        <p:sp>
          <p:nvSpPr>
            <p:cNvPr id="56" name="Oval 17"/>
            <p:cNvSpPr>
              <a:spLocks noChangeArrowheads="1"/>
            </p:cNvSpPr>
            <p:nvPr/>
          </p:nvSpPr>
          <p:spPr bwMode="gray">
            <a:xfrm>
              <a:off x="1006" y="24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5725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57255"/>
                    <a:invGamma/>
                  </a:scheme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57" name="Oval 18"/>
            <p:cNvSpPr>
              <a:spLocks noChangeArrowheads="1"/>
            </p:cNvSpPr>
            <p:nvPr/>
          </p:nvSpPr>
          <p:spPr bwMode="gray">
            <a:xfrm>
              <a:off x="1003" y="2400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1765"/>
                    <a:invGamma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</p:grpSp>
      <p:grpSp>
        <p:nvGrpSpPr>
          <p:cNvPr id="58" name="Group 37"/>
          <p:cNvGrpSpPr>
            <a:grpSpLocks/>
          </p:cNvGrpSpPr>
          <p:nvPr/>
        </p:nvGrpSpPr>
        <p:grpSpPr bwMode="auto">
          <a:xfrm>
            <a:off x="6477059" y="4301753"/>
            <a:ext cx="1835031" cy="1412031"/>
            <a:chOff x="887" y="2040"/>
            <a:chExt cx="433" cy="422"/>
          </a:xfrm>
        </p:grpSpPr>
        <p:pic>
          <p:nvPicPr>
            <p:cNvPr id="59" name="Picture 38" descr="circuler_1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gray">
            <a:xfrm>
              <a:off x="887" y="2040"/>
              <a:ext cx="430" cy="420"/>
            </a:xfrm>
            <a:prstGeom prst="rect">
              <a:avLst/>
            </a:prstGeom>
            <a:noFill/>
          </p:spPr>
        </p:pic>
        <p:sp>
          <p:nvSpPr>
            <p:cNvPr id="60" name="Oval 39"/>
            <p:cNvSpPr>
              <a:spLocks noChangeArrowheads="1"/>
            </p:cNvSpPr>
            <p:nvPr/>
          </p:nvSpPr>
          <p:spPr bwMode="gray">
            <a:xfrm>
              <a:off x="887" y="2040"/>
              <a:ext cx="433" cy="42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alpha val="55000"/>
                  </a:schemeClr>
                </a:gs>
                <a:gs pos="50000">
                  <a:schemeClr val="accent2">
                    <a:gamma/>
                    <a:shade val="46275"/>
                    <a:invGamma/>
                    <a:alpha val="89999"/>
                  </a:schemeClr>
                </a:gs>
                <a:gs pos="100000">
                  <a:schemeClr val="accent2">
                    <a:alpha val="55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pic>
          <p:nvPicPr>
            <p:cNvPr id="61" name="Picture 40" descr="Picture2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gray">
            <a:xfrm>
              <a:off x="930" y="2044"/>
              <a:ext cx="345" cy="149"/>
            </a:xfrm>
            <a:prstGeom prst="rect">
              <a:avLst/>
            </a:prstGeom>
            <a:noFill/>
          </p:spPr>
        </p:pic>
      </p:grpSp>
      <p:sp>
        <p:nvSpPr>
          <p:cNvPr id="62" name="Rectangle 29"/>
          <p:cNvSpPr>
            <a:spLocks noChangeArrowheads="1"/>
          </p:cNvSpPr>
          <p:nvPr/>
        </p:nvSpPr>
        <p:spPr bwMode="gray">
          <a:xfrm>
            <a:off x="6676787" y="4639929"/>
            <a:ext cx="13385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buClr>
                <a:srgbClr val="FF0066"/>
              </a:buClr>
              <a:buSzPct val="75000"/>
              <a:buFont typeface="Arial" charset="0"/>
              <a:buNone/>
            </a:pPr>
            <a:r>
              <a:rPr lang="uk-UA" sz="2000" b="1" dirty="0" smtClean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емоційно-</a:t>
            </a:r>
          </a:p>
          <a:p>
            <a:pPr algn="ctr">
              <a:buClr>
                <a:srgbClr val="FF0066"/>
              </a:buClr>
              <a:buSzPct val="75000"/>
              <a:buFont typeface="Arial" charset="0"/>
              <a:buNone/>
            </a:pPr>
            <a:r>
              <a:rPr lang="uk-UA" sz="2000" b="1" dirty="0" smtClean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ціннісна</a:t>
            </a:r>
            <a:endParaRPr lang="uk-UA" sz="2000" b="1" dirty="0">
              <a:solidFill>
                <a:srgbClr val="FE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charset="0"/>
            </a:endParaRPr>
          </a:p>
        </p:txBody>
      </p:sp>
      <p:pic>
        <p:nvPicPr>
          <p:cNvPr id="64" name="Рисунок 63" descr="Картинки по запросу рисунки школа и дети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3169" y="3436337"/>
            <a:ext cx="3273211" cy="254857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5648" y="-90514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Складові читацької компетентності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07844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457606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267743" y="44624"/>
            <a:ext cx="3888431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Мета</a:t>
            </a:r>
            <a:endParaRPr lang="ru-RU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Выгнутая вверх стрелка 5"/>
          <p:cNvSpPr/>
          <p:nvPr/>
        </p:nvSpPr>
        <p:spPr>
          <a:xfrm>
            <a:off x="1547664" y="1675198"/>
            <a:ext cx="424064" cy="216024"/>
          </a:xfrm>
          <a:prstGeom prst="curvedDown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Выгнутая вверх стрелка 6"/>
          <p:cNvSpPr/>
          <p:nvPr/>
        </p:nvSpPr>
        <p:spPr>
          <a:xfrm flipH="1">
            <a:off x="4973266" y="1675198"/>
            <a:ext cx="432048" cy="216024"/>
          </a:xfrm>
          <a:prstGeom prst="curvedDownArrow">
            <a:avLst>
              <a:gd name="adj1" fmla="val 25000"/>
              <a:gd name="adj2" fmla="val 33900"/>
              <a:gd name="adj3" fmla="val 25000"/>
            </a:avLst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8" name="Рисунок 7" descr="Картинки по запросу рисунки школа и дети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0"/>
            <a:ext cx="2800523" cy="19754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10458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навчити усвідомлено, правильно, виразно читати</a:t>
            </a:r>
          </a:p>
          <a:p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знаходити в тексті корисну і цікаву інформацію</a:t>
            </a:r>
          </a:p>
          <a:p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самостійно вибирати книги для читання</a:t>
            </a:r>
          </a:p>
          <a:p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вміти працювати з різними носіями інформації</a:t>
            </a:r>
          </a:p>
          <a:p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висловлювати оціночні судження про прочитане</a:t>
            </a:r>
          </a:p>
          <a:p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розвивати потребу в читанні</a:t>
            </a:r>
          </a:p>
          <a:p>
            <a:endParaRPr lang="ru-RU" sz="28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63688" y="116632"/>
            <a:ext cx="496855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72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Завдання</a:t>
            </a:r>
            <a:endParaRPr lang="uk-UA" sz="72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050" name="Picture 2" descr="C:\Users\ORION\Desktop\ии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540375"/>
            <a:ext cx="2714848" cy="1976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21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7666154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051720" y="116632"/>
            <a:ext cx="51926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E7F07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 роботи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E7F07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Картинки по запросу рисунки школа и дети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67" y="980728"/>
            <a:ext cx="3636045" cy="34179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9001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260648"/>
            <a:ext cx="70366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i="1" dirty="0" smtClean="0">
                <a:solidFill>
                  <a:srgbClr val="1F67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Розвиток читацьких вмінь</a:t>
            </a:r>
            <a:endParaRPr lang="ru-RU" sz="4400" b="1" i="1" dirty="0">
              <a:solidFill>
                <a:srgbClr val="1F67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668382666"/>
              </p:ext>
            </p:extLst>
          </p:nvPr>
        </p:nvGraphicFramePr>
        <p:xfrm>
          <a:off x="1763688" y="2852936"/>
          <a:ext cx="5568280" cy="36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563888" y="1628800"/>
            <a:ext cx="24609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i="1" dirty="0" smtClean="0">
                <a:solidFill>
                  <a:srgbClr val="1F67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Спів</a:t>
            </a:r>
            <a:r>
              <a:rPr lang="ru-RU" sz="4000" b="1" i="1" dirty="0" smtClean="0">
                <a:solidFill>
                  <a:srgbClr val="1F67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праця</a:t>
            </a:r>
            <a:endParaRPr lang="uk-UA" sz="4000" b="1" i="1" dirty="0" smtClean="0">
              <a:solidFill>
                <a:srgbClr val="1F67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Штриховая стрелка вправо 6"/>
          <p:cNvSpPr/>
          <p:nvPr/>
        </p:nvSpPr>
        <p:spPr>
          <a:xfrm rot="5400000">
            <a:off x="4421208" y="1285898"/>
            <a:ext cx="819371" cy="268608"/>
          </a:xfrm>
          <a:prstGeom prst="striped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1F67BF"/>
              </a:solidFill>
            </a:endParaRPr>
          </a:p>
        </p:txBody>
      </p:sp>
      <p:sp>
        <p:nvSpPr>
          <p:cNvPr id="8" name="Штриховая стрелка вправо 7"/>
          <p:cNvSpPr/>
          <p:nvPr/>
        </p:nvSpPr>
        <p:spPr>
          <a:xfrm rot="5400000">
            <a:off x="4559134" y="2469382"/>
            <a:ext cx="567681" cy="336520"/>
          </a:xfrm>
          <a:prstGeom prst="striped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AutoShape 2" descr="Картинки по запросу рисунки учитель дитина бать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4784"/>
            <a:ext cx="2451530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 descr="Картинки по запросу рисунки учитель дитина батьки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6586" y="2637642"/>
            <a:ext cx="3141370" cy="2879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9302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fd366ce38582ec45be7a5ff074451c4f7f3e2c60"/>
</p:tagLst>
</file>

<file path=ppt/theme/theme1.xml><?xml version="1.0" encoding="utf-8"?>
<a:theme xmlns:a="http://schemas.openxmlformats.org/drawingml/2006/main" name="Тема Office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1016</TotalTime>
  <Words>815</Words>
  <Application>Microsoft Office PowerPoint</Application>
  <PresentationFormat>Экран (4:3)</PresentationFormat>
  <Paragraphs>226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«Формування читацької компетентності молодших школярів»</vt:lpstr>
      <vt:lpstr>Презентация PowerPoint</vt:lpstr>
      <vt:lpstr>Компетентність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Ефективність уроку</vt:lpstr>
      <vt:lpstr>Презентация PowerPoint</vt:lpstr>
      <vt:lpstr>Презентация PowerPoint</vt:lpstr>
      <vt:lpstr>Постановка дихання, розвиток артикуляційного апарату</vt:lpstr>
      <vt:lpstr>Спить старий сердитий сом. Сому сниться сьомий сон.</vt:lpstr>
      <vt:lpstr>Презентация PowerPoint</vt:lpstr>
      <vt:lpstr>Презентация PowerPoint</vt:lpstr>
      <vt:lpstr>Презентация PowerPoint</vt:lpstr>
      <vt:lpstr>Розширення кута зору</vt:lpstr>
      <vt:lpstr>Презентация PowerPoint</vt:lpstr>
      <vt:lpstr>Подолання регресії</vt:lpstr>
      <vt:lpstr>Презентация PowerPoint</vt:lpstr>
      <vt:lpstr>Презентация PowerPoint</vt:lpstr>
      <vt:lpstr>Словникова робота</vt:lpstr>
      <vt:lpstr>Презентация PowerPoint</vt:lpstr>
      <vt:lpstr>Формування стійкої уваги</vt:lpstr>
      <vt:lpstr>Презентация PowerPoint</vt:lpstr>
      <vt:lpstr>Збільшення слухового і зорового сприйняття</vt:lpstr>
      <vt:lpstr>Презентация PowerPoint</vt:lpstr>
      <vt:lpstr>Інтерактивні методи</vt:lpstr>
      <vt:lpstr>Презентация PowerPoint</vt:lpstr>
      <vt:lpstr>Презентация PowerPoint</vt:lpstr>
      <vt:lpstr>Презентация PowerPoint</vt:lpstr>
      <vt:lpstr> У  наших руках- найбільше з цінностей світу – людина.                                      В.О.Сухомлинський </vt:lpstr>
    </vt:vector>
  </TitlesOfParts>
  <Company>http://presentation-creation.ru/</Company>
  <LinksUpToDate>false</LinksUpToDate>
  <SharedDoc>false</SharedDoc>
  <HyperlinkBase>http://presentation-creation.ru/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obstinate</dc:creator>
  <cp:lastModifiedBy>Admin</cp:lastModifiedBy>
  <cp:revision>72</cp:revision>
  <dcterms:created xsi:type="dcterms:W3CDTF">2017-03-21T16:32:01Z</dcterms:created>
  <dcterms:modified xsi:type="dcterms:W3CDTF">2018-02-21T14:32:36Z</dcterms:modified>
</cp:coreProperties>
</file>