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10"/>
  </p:notesMasterIdLst>
  <p:handoutMasterIdLst>
    <p:handoutMasterId r:id="rId11"/>
  </p:handoutMasterIdLst>
  <p:sldIdLst>
    <p:sldId id="267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12188825" cy="6858000"/>
  <p:notesSz cx="6858000" cy="9144000"/>
  <p:defaultTextStyle>
    <a:defPPr rtl="0">
      <a:defRPr lang="uk-UA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04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136" userDrawn="1">
          <p15:clr>
            <a:srgbClr val="A4A3A4"/>
          </p15:clr>
        </p15:guide>
        <p15:guide id="6" pos="3839" userDrawn="1">
          <p15:clr>
            <a:srgbClr val="A4A3A4"/>
          </p15:clr>
        </p15:guide>
        <p15:guide id="7" pos="191" userDrawn="1">
          <p15:clr>
            <a:srgbClr val="A4A3A4"/>
          </p15:clr>
        </p15:guide>
        <p15:guide id="8" pos="7486" userDrawn="1">
          <p15:clr>
            <a:srgbClr val="A4A3A4"/>
          </p15:clr>
        </p15:guide>
        <p15:guide id="9" pos="576" userDrawn="1">
          <p15:clr>
            <a:srgbClr val="A4A3A4"/>
          </p15:clr>
        </p15:guide>
        <p15:guide id="10" pos="71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4" autoAdjust="0"/>
  </p:normalViewPr>
  <p:slideViewPr>
    <p:cSldViewPr>
      <p:cViewPr varScale="1">
        <p:scale>
          <a:sx n="64" d="100"/>
          <a:sy n="64" d="100"/>
        </p:scale>
        <p:origin x="90" y="186"/>
      </p:cViewPr>
      <p:guideLst>
        <p:guide orient="horz" pos="2160"/>
        <p:guide orient="horz" pos="304"/>
        <p:guide orient="horz" pos="4144"/>
        <p:guide orient="horz" pos="3952"/>
        <p:guide orient="horz" pos="1136"/>
        <p:guide pos="3839"/>
        <p:guide pos="191"/>
        <p:guide pos="7486"/>
        <p:guide pos="576"/>
        <p:guide pos="7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9" d="100"/>
          <a:sy n="89" d="100"/>
        </p:scale>
        <p:origin x="3750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3" name="Місце для дати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53425BD5-0DD5-4AA6-9A7D-2CEF661692FF}" type="datetime1">
              <a:rPr lang="uk-UA" smtClean="0"/>
              <a:pPr algn="r" rtl="0"/>
              <a:t>03.03.2018</a:t>
            </a:fld>
            <a:endParaRPr lang="uk-UA" dirty="0"/>
          </a:p>
        </p:txBody>
      </p:sp>
      <p:sp>
        <p:nvSpPr>
          <p:cNvPr id="4" name="Місце для нижнього колонтитула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DA52D9BF-D574-4807-B36C-9E2A025BE826}" type="slidenum">
              <a:rPr lang="uk-UA" smtClean="0"/>
              <a:pPr algn="r"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6792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3" name="Місце для дати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DEC6DFC7-2D09-4BBE-8A3A-665064C6634A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4" name="Місце для зображення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dirty="0" smtClean="0"/>
              <a:t>Зразки заголовків</a:t>
            </a:r>
          </a:p>
          <a:p>
            <a:pPr lvl="1" rtl="0"/>
            <a:r>
              <a:rPr lang="uk-UA" dirty="0" smtClean="0"/>
              <a:t>Другий рівень</a:t>
            </a:r>
          </a:p>
          <a:p>
            <a:pPr lvl="2" rtl="0"/>
            <a:r>
              <a:rPr lang="uk-UA" dirty="0" smtClean="0"/>
              <a:t>Третій рівень</a:t>
            </a:r>
          </a:p>
          <a:p>
            <a:pPr lvl="3" rtl="0"/>
            <a:r>
              <a:rPr lang="uk-UA" dirty="0" smtClean="0"/>
              <a:t>Четвертий рівень</a:t>
            </a:r>
          </a:p>
          <a:p>
            <a:pPr lvl="4" rtl="0"/>
            <a:r>
              <a:rPr lang="uk-UA" dirty="0" smtClean="0"/>
              <a:t>П’ятий рівень</a:t>
            </a:r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9E11EC53-F507-411E-9ADC-FBCFECE09D3D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5818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4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6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uk-UA" smtClean="0"/>
              <a:pPr rtl="0"/>
              <a:t>8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246" y="1828800"/>
            <a:ext cx="9220200" cy="2147926"/>
          </a:xfrm>
        </p:spPr>
        <p:txBody>
          <a:bodyPr rtlCol="0" anchor="ctr">
            <a:normAutofit/>
          </a:bodyPr>
          <a:lstStyle>
            <a:lvl1pPr algn="ctr" rtl="0">
              <a:defRPr sz="4400" cap="all" normalizeH="0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68246" y="4063998"/>
            <a:ext cx="9220200" cy="10160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dirty="0" smtClean="0"/>
              <a:t>Зразок підзаголовка</a:t>
            </a:r>
            <a:endParaRPr lang="uk-UA" dirty="0"/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5C83EABC-26CA-4F36-8FD7-F8C5FFF16DE6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E5FD5434-F838-4DD4-A17B-1CB1A1850DF4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Альтернативне 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rtlCol="0" anchor="b" anchorCtr="0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9" name="Прямокутник 8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uk-UA" sz="2400" dirty="0"/>
          </a:p>
        </p:txBody>
      </p:sp>
      <p:sp>
        <p:nvSpPr>
          <p:cNvPr id="3" name="Місце для зображення 2" descr="Пустий покажчик місця заповнення для зображення Клацніть покажчик місця заповнення та виберіть зображення, яке потрібно додати."/>
          <p:cNvSpPr>
            <a:spLocks noGrp="1"/>
          </p:cNvSpPr>
          <p:nvPr>
            <p:ph type="pic" idx="1"/>
          </p:nvPr>
        </p:nvSpPr>
        <p:spPr>
          <a:xfrm>
            <a:off x="507869" y="482602"/>
            <a:ext cx="6602281" cy="5842001"/>
          </a:xfrm>
          <a:noFill/>
          <a:ln w="9525">
            <a:noFill/>
            <a:miter lim="800000"/>
          </a:ln>
          <a:effectLst/>
        </p:spPr>
        <p:txBody>
          <a:bodyPr rtlCol="0">
            <a:normAutofit/>
          </a:bodyPr>
          <a:lstStyle>
            <a:lvl1pPr marL="0" indent="0" algn="ctr" rtl="0">
              <a:buNone/>
              <a:defRPr sz="27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2" indent="0" algn="l" rtl="0">
              <a:buNone/>
              <a:defRPr sz="2700"/>
            </a:lvl5pPr>
            <a:lvl6pPr marL="3047466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uk-UA" dirty="0"/>
          </a:p>
        </p:txBody>
      </p:sp>
      <p:sp>
        <p:nvSpPr>
          <p:cNvPr id="4" name="Місце для тексту 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E662C2F-4B1A-412E-AE70-5E6E44295016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507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2669581" algn="l" rtl="0">
              <a:defRPr baseline="0"/>
            </a:lvl6pPr>
            <a:lvl7pPr marL="2669581" algn="l" rtl="0">
              <a:defRPr baseline="0"/>
            </a:lvl7pPr>
            <a:lvl8pPr marL="2669581" algn="l" rtl="0">
              <a:defRPr baseline="0"/>
            </a:lvl8pPr>
            <a:lvl9pPr marL="2669581"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Місце для нижнього колонтитула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FC8F1C1-952A-4088-A310-B25ADA2A60D4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6" name="Місце для номера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53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10040043" y="685800"/>
            <a:ext cx="1843982" cy="5588002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914163" y="685800"/>
            <a:ext cx="9040045" cy="5588002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Місце для нижнього колонтитула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86D03C3-9990-471E-A01C-3C601D6778BB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6" name="Місце для номера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9176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14163" y="1803401"/>
            <a:ext cx="10360501" cy="4470400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Місце для нижнього колонтитула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E52E656-455E-41AA-B3A1-2A84399E9ADD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6" name="Місце для номера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643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2"/>
            <a:ext cx="9751060" cy="1992597"/>
          </a:xfrm>
        </p:spPr>
        <p:txBody>
          <a:bodyPr rtlCol="0" anchor="b" anchorCtr="0">
            <a:noAutofit/>
          </a:bodyPr>
          <a:lstStyle>
            <a:lvl1pPr algn="ctr" rtl="0">
              <a:defRPr sz="4400" b="0" cap="all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218883" y="3632200"/>
            <a:ext cx="9751060" cy="1016000"/>
          </a:xfrm>
        </p:spPr>
        <p:txBody>
          <a:bodyPr rtlCol="0" anchor="t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нижнього колонтитула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15C6674-5666-45B6-9300-0038C40627E0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6" name="Місце для номера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389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914162" y="1803401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/>
            </a:lvl8pPr>
            <a:lvl9pPr marL="2669581"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297559" y="1803401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 baseline="0"/>
            </a:lvl6pPr>
            <a:lvl7pPr marL="2669581" algn="l" rtl="0">
              <a:defRPr sz="1400" baseline="0"/>
            </a:lvl7pPr>
            <a:lvl8pPr marL="2669581" algn="l" rtl="0">
              <a:defRPr sz="1400" baseline="0"/>
            </a:lvl8pPr>
            <a:lvl9pPr marL="2669581" algn="l" rtl="0"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2AE147D-8E87-4198-A9A1-6BBE0A19DECC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6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914162" y="1803400"/>
            <a:ext cx="4977104" cy="914400"/>
          </a:xfrm>
        </p:spPr>
        <p:txBody>
          <a:bodyPr rtlCol="0" anchor="ctr">
            <a:noAutofit/>
          </a:bodyPr>
          <a:lstStyle>
            <a:lvl1pPr marL="0" indent="0" algn="l" rtl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2" indent="0" algn="l" rtl="0">
              <a:buNone/>
              <a:defRPr sz="2100" b="1"/>
            </a:lvl5pPr>
            <a:lvl6pPr marL="3047466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914162" y="2717800"/>
            <a:ext cx="4977104" cy="35560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/>
            </a:lvl8pPr>
            <a:lvl9pPr marL="2669581"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Місце для тексту 4"/>
          <p:cNvSpPr>
            <a:spLocks noGrp="1"/>
          </p:cNvSpPr>
          <p:nvPr>
            <p:ph type="body" sz="quarter" idx="3"/>
          </p:nvPr>
        </p:nvSpPr>
        <p:spPr>
          <a:xfrm>
            <a:off x="6297559" y="1803400"/>
            <a:ext cx="4977104" cy="914400"/>
          </a:xfrm>
        </p:spPr>
        <p:txBody>
          <a:bodyPr rtlCol="0" anchor="ctr">
            <a:noAutofit/>
          </a:bodyPr>
          <a:lstStyle>
            <a:lvl1pPr marL="0" indent="0" algn="l" rtl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2" indent="0" algn="l" rtl="0">
              <a:buNone/>
              <a:defRPr sz="2100" b="1"/>
            </a:lvl5pPr>
            <a:lvl6pPr marL="3047466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297559" y="2717800"/>
            <a:ext cx="4977104" cy="35560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 baseline="0"/>
            </a:lvl8pPr>
            <a:lvl9pPr marL="2669581" algn="l" rtl="0"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8" name="Місце для нижнього колонтитула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7" name="Місце для дати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1A8FEE-AAD5-43B3-87DB-F81C5A3AFCF9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9" name="Місце для номера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168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4" name="Місце для нижнього колонтитула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3" name="Місце для дати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9065377-64EC-48A9-845D-F8FF938F6B1D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5" name="Місце для номера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6968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нижнього колонтитула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2" name="Місце для дати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B6441D7-308B-44EC-BBE2-81932603FB09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4" name="Місце для номера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8034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20" name="Прямокутник 19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uk-UA" sz="24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 bwMode="white">
          <a:xfrm>
            <a:off x="507868" y="482602"/>
            <a:ext cx="6602280" cy="5842001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18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тексту 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90C1AB6-1ACD-4460-BC0B-1396C33366BF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6831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9134" y="1905000"/>
            <a:ext cx="5180251" cy="1727200"/>
          </a:xfrm>
        </p:spPr>
        <p:txBody>
          <a:bodyPr rtlCol="0" anchor="b" anchorCtr="0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9" name="Прямокутник 8"/>
          <p:cNvSpPr/>
          <p:nvPr/>
        </p:nvSpPr>
        <p:spPr>
          <a:xfrm>
            <a:off x="0" y="-1115"/>
            <a:ext cx="6093594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uk-UA" sz="2400" dirty="0"/>
          </a:p>
        </p:txBody>
      </p:sp>
      <p:sp>
        <p:nvSpPr>
          <p:cNvPr id="3" name="Місце для зображення 2" descr="Пустий покажчик місця заповнення для зображення Клацніть покажчик місця заповнення та виберіть зображення, яке потрібно додати."/>
          <p:cNvSpPr>
            <a:spLocks noGrp="1"/>
          </p:cNvSpPr>
          <p:nvPr>
            <p:ph type="pic" idx="1"/>
          </p:nvPr>
        </p:nvSpPr>
        <p:spPr>
          <a:xfrm>
            <a:off x="507870" y="482601"/>
            <a:ext cx="5077859" cy="5862706"/>
          </a:xfrm>
          <a:noFill/>
          <a:ln w="9525">
            <a:noFill/>
            <a:miter lim="800000"/>
          </a:ln>
          <a:effectLst/>
        </p:spPr>
        <p:txBody>
          <a:bodyPr rtlCol="0">
            <a:normAutofit/>
          </a:bodyPr>
          <a:lstStyle>
            <a:lvl1pPr marL="0" indent="0" algn="ctr" rtl="0">
              <a:buNone/>
              <a:defRPr sz="27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2" indent="0" algn="l" rtl="0">
              <a:buNone/>
              <a:defRPr sz="2700"/>
            </a:lvl5pPr>
            <a:lvl6pPr marL="3047466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uk-UA" dirty="0"/>
          </a:p>
        </p:txBody>
      </p:sp>
      <p:sp>
        <p:nvSpPr>
          <p:cNvPr id="4" name="Місце для тексту 3"/>
          <p:cNvSpPr>
            <a:spLocks noGrp="1"/>
          </p:cNvSpPr>
          <p:nvPr>
            <p:ph type="body" sz="half" idx="2"/>
          </p:nvPr>
        </p:nvSpPr>
        <p:spPr>
          <a:xfrm>
            <a:off x="6399134" y="3733800"/>
            <a:ext cx="5180251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B6BD378-9CA1-4A98-80F3-6C9A4B59EB9E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uk-UA" smtClean="0"/>
              <a:pPr rtl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489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 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b" anchorCtr="0">
            <a:normAutofit/>
          </a:bodyPr>
          <a:lstStyle/>
          <a:p>
            <a:pPr rtl="0"/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914163" y="1803401"/>
            <a:ext cx="10360501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uk-UA" dirty="0" smtClean="0"/>
              <a:t>Зразки заголовків</a:t>
            </a:r>
          </a:p>
          <a:p>
            <a:pPr lvl="1" rtl="0"/>
            <a:r>
              <a:rPr lang="uk-UA" dirty="0" smtClean="0"/>
              <a:t>Другий рівень</a:t>
            </a:r>
          </a:p>
          <a:p>
            <a:pPr lvl="2" rtl="0"/>
            <a:r>
              <a:rPr lang="uk-UA" dirty="0" smtClean="0"/>
              <a:t>Третій рівень</a:t>
            </a:r>
          </a:p>
          <a:p>
            <a:pPr lvl="3" rtl="0"/>
            <a:r>
              <a:rPr lang="uk-UA" dirty="0" smtClean="0"/>
              <a:t>Четвертий рівень</a:t>
            </a:r>
          </a:p>
          <a:p>
            <a:pPr lvl="4" rtl="0"/>
            <a:r>
              <a:rPr lang="uk-UA" dirty="0" smtClean="0"/>
              <a:t>П’ятий рівень</a:t>
            </a:r>
            <a:endParaRPr lang="uk-UA" dirty="0"/>
          </a:p>
        </p:txBody>
      </p:sp>
      <p:sp>
        <p:nvSpPr>
          <p:cNvPr id="5" name="Місце для нижнього колонтитула 4"/>
          <p:cNvSpPr>
            <a:spLocks noGrp="1"/>
          </p:cNvSpPr>
          <p:nvPr>
            <p:ph type="ftr" sz="quarter" idx="3"/>
          </p:nvPr>
        </p:nvSpPr>
        <p:spPr>
          <a:xfrm>
            <a:off x="914163" y="6375400"/>
            <a:ext cx="7414869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uk-UA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2"/>
          </p:nvPr>
        </p:nvSpPr>
        <p:spPr>
          <a:xfrm>
            <a:off x="8735324" y="6375400"/>
            <a:ext cx="1422030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 rtl="0">
              <a:defRPr sz="1100">
                <a:solidFill>
                  <a:schemeClr val="tx1"/>
                </a:solidFill>
              </a:defRPr>
            </a:lvl1pPr>
          </a:lstStyle>
          <a:p>
            <a:fld id="{76074DA0-0325-4B96-9746-B954F8CE17F1}" type="datetime1">
              <a:rPr lang="uk-UA" smtClean="0"/>
              <a:pPr/>
              <a:t>03.03.2018</a:t>
            </a:fld>
            <a:endParaRPr lang="uk-UA" dirty="0"/>
          </a:p>
        </p:txBody>
      </p:sp>
      <p:sp>
        <p:nvSpPr>
          <p:cNvPr id="6" name="Місце для номера слайда 5"/>
          <p:cNvSpPr>
            <a:spLocks noGrp="1"/>
          </p:cNvSpPr>
          <p:nvPr>
            <p:ph type="sldNum" sz="quarter" idx="4"/>
          </p:nvPr>
        </p:nvSpPr>
        <p:spPr>
          <a:xfrm>
            <a:off x="10441760" y="6375400"/>
            <a:ext cx="832903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 rtl="0">
              <a:defRPr sz="1100">
                <a:solidFill>
                  <a:schemeClr val="tx1"/>
                </a:solidFill>
              </a:defRPr>
            </a:lvl1pPr>
          </a:lstStyle>
          <a:p>
            <a:fld id="{E5FD5434-F838-4DD4-A17B-1CB1A1850DF4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9948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9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90000"/>
        <a:buFont typeface="Cambria" pitchFamily="18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5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2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6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285776"/>
            <a:ext cx="12188825" cy="2147926"/>
          </a:xfrm>
        </p:spPr>
        <p:txBody>
          <a:bodyPr rtlCol="0"/>
          <a:lstStyle/>
          <a:p>
            <a:r>
              <a:rPr lang="uk-UA" b="1" i="1" dirty="0" smtClean="0">
                <a:latin typeface="Arial Black" pitchFamily="34" charset="0"/>
              </a:rPr>
              <a:t>Рідна домівка - найкраща</a:t>
            </a:r>
            <a:endParaRPr lang="uk-UA" b="1" dirty="0">
              <a:latin typeface="Arial Black" pitchFamily="34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uk-UA" dirty="0" smtClean="0"/>
              <a:t>Підзаголовок</a:t>
            </a:r>
            <a:endParaRPr lang="uk-UA" dirty="0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71588"/>
            <a:ext cx="12188825" cy="52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000" y="0"/>
            <a:ext cx="10930014" cy="2147926"/>
          </a:xfrm>
        </p:spPr>
        <p:txBody>
          <a:bodyPr rtlCol="0">
            <a:normAutofit/>
          </a:bodyPr>
          <a:lstStyle/>
          <a:p>
            <a:pPr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ПЕРШІ ПОЕТИЧНІ СПРОБИ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-906512" y="2500306"/>
            <a:ext cx="9220200" cy="5286388"/>
          </a:xfrm>
        </p:spPr>
        <p:txBody>
          <a:bodyPr rtlCol="0">
            <a:norm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Встала раненько бабуся моя,</a:t>
            </a:r>
          </a:p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Солодко спить ще велика сім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я.</a:t>
            </a:r>
          </a:p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Хутко смачненьких млинців напекла;</a:t>
            </a:r>
          </a:p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Теплого всім молочка принесла.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761d8f9d3fe27cfe9c5ff7bd2346e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048" y="1785926"/>
            <a:ext cx="4522777" cy="419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22380" y="-785842"/>
            <a:ext cx="10929937" cy="2147888"/>
          </a:xfrm>
        </p:spPr>
        <p:txBody>
          <a:bodyPr rtlCol="0">
            <a:normAutofit/>
          </a:bodyPr>
          <a:lstStyle/>
          <a:p>
            <a:pPr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ПЕРШІ ПОЕТИЧНІ СПРОБИ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2968625" y="1785926"/>
            <a:ext cx="9220200" cy="5286375"/>
          </a:xfrm>
        </p:spPr>
        <p:txBody>
          <a:bodyPr rtlCol="0">
            <a:normAutofit/>
          </a:bodyPr>
          <a:lstStyle/>
          <a:p>
            <a:pPr algn="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Не за синіми морями</a:t>
            </a:r>
          </a:p>
          <a:p>
            <a:pPr algn="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Не в далекій далині</a:t>
            </a:r>
          </a:p>
          <a:p>
            <a:pPr algn="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Тут, удома, біля мами</a:t>
            </a:r>
          </a:p>
          <a:p>
            <a:pPr algn="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Світить сонечко мені.</a:t>
            </a:r>
            <a:endParaRPr lang="uk-UA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491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2" y="1785926"/>
            <a:ext cx="5402874" cy="421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22380" y="-785842"/>
            <a:ext cx="10929937" cy="2147888"/>
          </a:xfrm>
        </p:spPr>
        <p:txBody>
          <a:bodyPr rtlCol="0">
            <a:normAutofit/>
          </a:bodyPr>
          <a:lstStyle/>
          <a:p>
            <a:pPr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ПЕРШІ ПОЕТИЧНІ СПРОБИ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165058" y="1857364"/>
            <a:ext cx="9220200" cy="5286375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Все на світі вміє тато:</a:t>
            </a: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 шпаківню змайструвати,</a:t>
            </a: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Вміє довгий цвях забити,</a:t>
            </a: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Може борщ смачний зварити.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kvorechnik_ustanov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283" y="2000240"/>
            <a:ext cx="4848542" cy="378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93686" y="-1073944"/>
            <a:ext cx="12452317" cy="2147888"/>
          </a:xfrm>
        </p:spPr>
        <p:txBody>
          <a:bodyPr rtlCol="0">
            <a:normAutofit/>
          </a:bodyPr>
          <a:lstStyle/>
          <a:p>
            <a:pPr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НОВЕ КНИГОЗНАВЧЕ ПОНЯТТЯ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401555" y="1571625"/>
            <a:ext cx="11787270" cy="5286375"/>
          </a:xfrm>
        </p:spPr>
        <p:txBody>
          <a:bodyPr rtlCol="0">
            <a:normAutofit fontScale="92500" lnSpcReduction="20000"/>
          </a:bodyPr>
          <a:lstStyle/>
          <a:p>
            <a:pPr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  Зміст містить інформацію про твори, що увійшли до книги, або про розділи твору (частини, глави). У змісті вказуються номери сторінок, щоб читач міг легко знайти фрагмент книги, що його зацікавив. </a:t>
            </a:r>
          </a:p>
          <a:p>
            <a:pPr algn="ctr">
              <a:buNone/>
            </a:pP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Зміст має три функції:</a:t>
            </a:r>
          </a:p>
          <a:p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довідково-пошукову (дозволяє знайти потрібний фрагмент тексту); </a:t>
            </a:r>
          </a:p>
          <a:p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інформаційно-пояснювальну (дозволяє попередньо з’ясувати, чи є у книзі необхідна інформація); </a:t>
            </a:r>
          </a:p>
          <a:p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рекламну (дозволяє зацікавити читача).</a:t>
            </a:r>
          </a:p>
          <a:p>
            <a:pPr>
              <a:buNone/>
            </a:pP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1073944"/>
            <a:ext cx="12452317" cy="2147888"/>
          </a:xfrm>
        </p:spPr>
        <p:txBody>
          <a:bodyPr rtlCol="0">
            <a:normAutofit/>
          </a:bodyPr>
          <a:lstStyle/>
          <a:p>
            <a:pPr algn="ctr"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ПРО АВТОРА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307934" y="1428712"/>
            <a:ext cx="7500990" cy="5429288"/>
          </a:xfrm>
        </p:spPr>
        <p:txBody>
          <a:bodyPr rtlCol="0">
            <a:no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Чередниченко 30 листопада 1935 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селі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Межиріччі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Черкащині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Зростав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розмаїтої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адже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село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розташоване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двома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річками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Россю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Росавою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звідси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вмів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школярем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почав писав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вірші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навчався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Київському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педагогічному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інституті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Здобувши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професію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вчителя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у школах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Канівщини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Васильківщини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Києвом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, 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журналістській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видавничій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редагував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українознавчий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часопис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«Жива вода». 20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Дмитро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Чередниченко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присвятив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українським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букварем «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Материнка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uk-UA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800" y="1428736"/>
            <a:ext cx="4237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1073944"/>
            <a:ext cx="12452317" cy="2147888"/>
          </a:xfrm>
        </p:spPr>
        <p:txBody>
          <a:bodyPr rtlCol="0">
            <a:normAutofit/>
          </a:bodyPr>
          <a:lstStyle/>
          <a:p>
            <a:pPr algn="ctr"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1022314" y="1428712"/>
            <a:ext cx="10215634" cy="5429288"/>
          </a:xfrm>
        </p:spPr>
        <p:txBody>
          <a:bodyPr rtlCol="0">
            <a:noAutofit/>
          </a:bodyPr>
          <a:lstStyle/>
          <a:p>
            <a:pPr algn="ctr"/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халепа - біда, нещастя, неприємність</a:t>
            </a:r>
          </a:p>
          <a:p>
            <a:pPr algn="ctr"/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делікатно - ніжно</a:t>
            </a:r>
          </a:p>
          <a:p>
            <a:pPr algn="ctr"/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поволі - не швидко, не поспішаючи</a:t>
            </a:r>
          </a:p>
          <a:p>
            <a:pPr>
              <a:buNone/>
            </a:pPr>
            <a:endParaRPr lang="uk-UA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1073944"/>
            <a:ext cx="12452317" cy="2147888"/>
          </a:xfrm>
        </p:spPr>
        <p:txBody>
          <a:bodyPr rtlCol="0">
            <a:normAutofit/>
          </a:bodyPr>
          <a:lstStyle/>
          <a:p>
            <a:pPr algn="ctr" rtl="0"/>
            <a:r>
              <a:rPr lang="uk-UA" sz="5400" b="1" i="1" u="sng" dirty="0" smtClean="0">
                <a:latin typeface="Times New Roman" pitchFamily="18" charset="0"/>
                <a:cs typeface="Times New Roman" pitchFamily="18" charset="0"/>
              </a:rPr>
              <a:t>РОБОТА НАД ПРИСЛІВ</a:t>
            </a:r>
            <a:r>
              <a:rPr lang="en-US" sz="5400" b="1" i="1" u="sng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5400" b="1" i="1" u="sng" dirty="0" smtClean="0">
                <a:latin typeface="Times New Roman" pitchFamily="18" charset="0"/>
                <a:cs typeface="Times New Roman" pitchFamily="18" charset="0"/>
              </a:rPr>
              <a:t>ЯМ</a:t>
            </a:r>
            <a:endParaRPr lang="uk-UA" sz="54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450810" y="1428712"/>
            <a:ext cx="11287204" cy="5429288"/>
          </a:xfrm>
        </p:spPr>
        <p:txBody>
          <a:bodyPr rtlCol="0">
            <a:noAutofit/>
          </a:bodyPr>
          <a:lstStyle/>
          <a:p>
            <a:pPr algn="ctr"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Поясн</a:t>
            </a:r>
            <a:r>
              <a:rPr lang="uk-UA" sz="88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8800" dirty="0" smtClean="0">
                <a:latin typeface="Times New Roman" pitchFamily="18" charset="0"/>
                <a:cs typeface="Times New Roman" pitchFamily="18" charset="0"/>
              </a:rPr>
              <a:t>я "Найдорожчий скарб - як в родині лад»</a:t>
            </a:r>
          </a:p>
          <a:p>
            <a:pPr>
              <a:buNone/>
            </a:pPr>
            <a:endParaRPr lang="uk-UA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3460512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65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25000" t="25000" r="25000" b="25000"/>
          </a:path>
        </a:gradFill>
        <a:gradFill flip="none" rotWithShape="1">
          <a:gsLst>
            <a:gs pos="17000">
              <a:schemeClr val="phClr"/>
            </a:gs>
            <a:gs pos="71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801_TF03460512" id="{15331531-32E2-4C23-8FDB-DF94B706C9C7}" vid="{A7F9B69C-FDDF-4B25-83EA-50A823EBEB47}"/>
    </a:ext>
  </a:extLst>
</a:theme>
</file>

<file path=ppt/theme/theme2.xml><?xml version="1.0" encoding="utf-8"?>
<a:theme xmlns:a="http://schemas.openxmlformats.org/drawingml/2006/main" name="Тема Off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tf03460512</Template>
  <TotalTime>65</TotalTime>
  <Words>305</Words>
  <Application>Microsoft Office PowerPoint</Application>
  <PresentationFormat>Произвольный</PresentationFormat>
  <Paragraphs>39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Cambria</vt:lpstr>
      <vt:lpstr>Century Gothic</vt:lpstr>
      <vt:lpstr>Times New Roman</vt:lpstr>
      <vt:lpstr>tf03460512</vt:lpstr>
      <vt:lpstr>Рідна домівка - найкраща</vt:lpstr>
      <vt:lpstr>ПЕРШІ ПОЕТИЧНІ СПРОБИ</vt:lpstr>
      <vt:lpstr>ПЕРШІ ПОЕТИЧНІ СПРОБИ</vt:lpstr>
      <vt:lpstr>ПЕРШІ ПОЕТИЧНІ СПРОБИ</vt:lpstr>
      <vt:lpstr>НОВЕ КНИГОЗНАВЧЕ ПОНЯТТЯ</vt:lpstr>
      <vt:lpstr>ПРО АВТОРА</vt:lpstr>
      <vt:lpstr>СЛОВНИКОВА РОБОТА</vt:lpstr>
      <vt:lpstr>РОБОТА НАД ПРИСЛІВ’ЯМ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Рідна домівка - найкраща</dc:title>
  <dc:creator>Irina</dc:creator>
  <cp:lastModifiedBy>Пользователь</cp:lastModifiedBy>
  <cp:revision>17</cp:revision>
  <dcterms:created xsi:type="dcterms:W3CDTF">2017-12-08T21:31:52Z</dcterms:created>
  <dcterms:modified xsi:type="dcterms:W3CDTF">2018-03-03T19:29:30Z</dcterms:modified>
</cp:coreProperties>
</file>