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2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70" d="100"/>
          <a:sy n="70" d="100"/>
        </p:scale>
        <p:origin x="-108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90F2D8-B65D-42AF-8103-72486DDDCC89}" type="datetimeFigureOut">
              <a:rPr lang="ru-RU" smtClean="0"/>
              <a:pPr/>
              <a:t>03.03.2018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C1C67CE-EBCF-4D98-A237-E02BFCB577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2030" y="357166"/>
            <a:ext cx="8229600" cy="2843234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effectLst/>
              </a:rPr>
              <a:t>Презентац</a:t>
            </a:r>
            <a:r>
              <a:rPr lang="uk-UA" dirty="0" err="1" smtClean="0">
                <a:effectLst/>
              </a:rPr>
              <a:t>ія</a:t>
            </a:r>
            <a:r>
              <a:rPr lang="uk-UA" dirty="0" smtClean="0">
                <a:effectLst/>
              </a:rPr>
              <a:t> до уроку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>
                <a:solidFill>
                  <a:srgbClr val="FFFF00"/>
                </a:solidFill>
                <a:effectLst/>
              </a:rPr>
              <a:t>“Україна</a:t>
            </a:r>
            <a:r>
              <a:rPr lang="uk-UA" dirty="0" smtClean="0">
                <a:solidFill>
                  <a:srgbClr val="FFFF00"/>
                </a:solidFill>
                <a:effectLst/>
              </a:rPr>
              <a:t> - незалежна, демократична, правова </a:t>
            </a:r>
            <a:r>
              <a:rPr lang="uk-UA" dirty="0" err="1" smtClean="0">
                <a:solidFill>
                  <a:srgbClr val="FFFF00"/>
                </a:solidFill>
                <a:effectLst/>
              </a:rPr>
              <a:t>держава”</a:t>
            </a:r>
            <a:endParaRPr lang="ru-RU" dirty="0">
              <a:solidFill>
                <a:srgbClr val="FFFF00"/>
              </a:solidFill>
              <a:effectLst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928926" y="3714752"/>
            <a:ext cx="5429288" cy="2214578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accent1"/>
                </a:solidFill>
              </a:rPr>
              <a:t>Підготувала вчитель початкових класів</a:t>
            </a:r>
          </a:p>
          <a:p>
            <a:r>
              <a:rPr lang="uk-UA" sz="2000" dirty="0" err="1" smtClean="0">
                <a:solidFill>
                  <a:schemeClr val="accent1"/>
                </a:solidFill>
              </a:rPr>
              <a:t>Шосткинської</a:t>
            </a:r>
            <a:r>
              <a:rPr lang="uk-UA" sz="2000" dirty="0" smtClean="0">
                <a:solidFill>
                  <a:schemeClr val="accent1"/>
                </a:solidFill>
              </a:rPr>
              <a:t> загальноосвітньої школи</a:t>
            </a:r>
          </a:p>
          <a:p>
            <a:r>
              <a:rPr lang="uk-UA" sz="2000" dirty="0" smtClean="0">
                <a:solidFill>
                  <a:schemeClr val="accent1"/>
                </a:solidFill>
              </a:rPr>
              <a:t> І-ІІІ ступенів №4</a:t>
            </a:r>
          </a:p>
          <a:p>
            <a:r>
              <a:rPr lang="uk-UA" sz="2000" dirty="0" smtClean="0">
                <a:solidFill>
                  <a:schemeClr val="accent1"/>
                </a:solidFill>
              </a:rPr>
              <a:t>Синиця Олена Володимирівна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solidFill>
                  <a:schemeClr val="tx1"/>
                </a:solidFill>
                <a:effectLst/>
              </a:rPr>
              <a:t>Фізкультхвилинка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 descr="E:\Мама\картинки\зарядка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7472386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>
                <a:effectLst/>
              </a:rPr>
              <a:t>Тест</a:t>
            </a:r>
            <a:endParaRPr lang="ru-RU" sz="5400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000240"/>
            <a:ext cx="3584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1.Україна – незалежна держава</a:t>
            </a:r>
            <a:endParaRPr lang="ru-RU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714348" y="3357562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2.Україна – демократична держава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714348" y="4857760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3.Україна – правова держава</a:t>
            </a:r>
            <a:endParaRPr lang="ru-RU" sz="2000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357686" y="1782584"/>
            <a:ext cx="40719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1. тому всі громадяни мають права й обов'язки. Основним законом є Конституція України.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57752" y="3357562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2. бо джерелом влади є народ. Народ обирає народних депутатів.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4786314" y="4714884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3. </a:t>
            </a:r>
            <a:r>
              <a:rPr lang="uk-UA" dirty="0"/>
              <a:t>Державними символами України є Державний Герб, Державний Гімн, Державний </a:t>
            </a:r>
            <a:r>
              <a:rPr lang="uk-UA" dirty="0" smtClean="0"/>
              <a:t>Прапор</a:t>
            </a:r>
            <a:endParaRPr lang="ru-RU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786314" y="4643446"/>
            <a:ext cx="3714776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500034" y="1714488"/>
            <a:ext cx="3714776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4786314" y="1714488"/>
            <a:ext cx="3714776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500034" y="4643446"/>
            <a:ext cx="3714776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9558" y="3214686"/>
            <a:ext cx="3714776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786314" y="3214686"/>
            <a:ext cx="3714776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>
                <a:effectLst/>
              </a:rPr>
              <a:t>Тест</a:t>
            </a:r>
            <a:endParaRPr lang="ru-RU" sz="54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Перевірка:</a:t>
            </a:r>
          </a:p>
          <a:p>
            <a:pPr algn="ctr">
              <a:buNone/>
            </a:pPr>
            <a:endParaRPr lang="uk-UA" sz="4000" dirty="0" smtClean="0"/>
          </a:p>
          <a:p>
            <a:pPr algn="ctr">
              <a:buNone/>
            </a:pPr>
            <a:r>
              <a:rPr lang="uk-UA" sz="4000" dirty="0" smtClean="0"/>
              <a:t> 1) 3;  2) 2;  3) 1.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Прислів</a:t>
            </a:r>
            <a:r>
              <a:rPr lang="en-US" dirty="0" smtClean="0"/>
              <a:t>’</a:t>
            </a:r>
            <a:r>
              <a:rPr lang="uk-UA" dirty="0" smtClean="0"/>
              <a:t>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786874" cy="470916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Де рідний край,                     не так світить і сонце.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У чужій сторонці                  там і під ялинкою рай.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Навіть у птахів                      немає народу.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Кожна рослина                      є батьківщина.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Без мови                                 на своєму корені росте. 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Прислів</a:t>
            </a:r>
            <a:r>
              <a:rPr lang="en-US" dirty="0" smtClean="0"/>
              <a:t>’</a:t>
            </a:r>
            <a:r>
              <a:rPr lang="uk-UA" dirty="0" smtClean="0"/>
              <a:t>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786874" cy="470916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Де рідний край,                     не так світить і сонце.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У чужій сторонці                  там і під ялинкою рай.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Навіть у птахів                      немає народу.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Кожна рослина                      є батьківщина.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Без мови                                 на своєму корені росте. 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000364" y="1785926"/>
            <a:ext cx="150019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214678" y="1785926"/>
            <a:ext cx="135732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857488" y="2857496"/>
            <a:ext cx="164307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857488" y="3357562"/>
            <a:ext cx="157163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214546" y="2857496"/>
            <a:ext cx="221457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58204" cy="4500594"/>
          </a:xfrm>
          <a:effectLst/>
        </p:spPr>
        <p:txBody>
          <a:bodyPr>
            <a:normAutofit/>
          </a:bodyPr>
          <a:lstStyle/>
          <a:p>
            <a:r>
              <a:rPr lang="uk-UA" sz="8000" dirty="0" smtClean="0">
                <a:solidFill>
                  <a:schemeClr val="tx1"/>
                </a:solidFill>
                <a:effectLst/>
              </a:rPr>
              <a:t>Знаємо -          хочемо знати -    дізналися</a:t>
            </a:r>
            <a:endParaRPr lang="ru-RU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effectLst/>
              </a:rPr>
              <a:t>Очікувані результати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1.Ознайомитися з поняттями </a:t>
            </a:r>
            <a:r>
              <a:rPr lang="uk-UA" dirty="0" err="1" smtClean="0"/>
              <a:t>“незалежна</a:t>
            </a:r>
            <a:r>
              <a:rPr lang="uk-UA" dirty="0" smtClean="0"/>
              <a:t>,” </a:t>
            </a:r>
            <a:r>
              <a:rPr lang="uk-UA" dirty="0" err="1" smtClean="0"/>
              <a:t>“демократична</a:t>
            </a:r>
            <a:r>
              <a:rPr lang="uk-UA" dirty="0" smtClean="0"/>
              <a:t>,” </a:t>
            </a:r>
            <a:r>
              <a:rPr lang="uk-UA" dirty="0" err="1" smtClean="0"/>
              <a:t>“правова”</a:t>
            </a:r>
            <a:r>
              <a:rPr lang="uk-UA" dirty="0" smtClean="0"/>
              <a:t> держава.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2.Аналізувати навчальну інформацію.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3.Вчитися формулювати і доводити власну думку, аргументувати її.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4.Збагачувати власний досвід.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effectLst/>
              </a:rPr>
              <a:t>Домашнє завдання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А) Створити малюнок «Моя Україна в майбутньому»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Б) Написати міні – твір «Якою я бачу свою країну в майбутньому»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В) Написати листа Президенту України.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4286280"/>
          </a:xfrm>
        </p:spPr>
        <p:txBody>
          <a:bodyPr>
            <a:normAutofit/>
          </a:bodyPr>
          <a:lstStyle/>
          <a:p>
            <a:r>
              <a:rPr lang="ru-RU" sz="6600" dirty="0" err="1" smtClean="0"/>
              <a:t>Укра</a:t>
            </a:r>
            <a:r>
              <a:rPr lang="uk-UA" sz="6600" dirty="0" err="1" smtClean="0"/>
              <a:t>їна</a:t>
            </a:r>
            <a:r>
              <a:rPr lang="uk-UA" sz="6600" dirty="0" smtClean="0"/>
              <a:t> </a:t>
            </a:r>
            <a:endParaRPr lang="ru-RU" sz="66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215074" y="3286124"/>
            <a:ext cx="92869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785918" y="3286124"/>
            <a:ext cx="10001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214678" y="4000504"/>
            <a:ext cx="57150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143504" y="3929066"/>
            <a:ext cx="57150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000628" y="1643050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3000364" y="1643050"/>
            <a:ext cx="78581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5583254"/>
          </a:xfrm>
          <a:effectLst/>
        </p:spPr>
        <p:txBody>
          <a:bodyPr>
            <a:normAutofit/>
          </a:bodyPr>
          <a:lstStyle/>
          <a:p>
            <a:pPr algn="l"/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Україна</a:t>
            </a:r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– рідний край.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/>
            </a:r>
            <a:b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</a:br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Поле, річка, синій гай.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/>
            </a:r>
            <a:b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</a:br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Любо стежкою іти –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/>
            </a:r>
            <a:b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</a:br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Тут живемо я і ти!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/>
            </a:r>
            <a:b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/>
              </a:rPr>
            </a:br>
            <a:endParaRPr lang="ru-RU" sz="4800" dirty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E:\Мама\картинки\karta-ukrai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88212"/>
            <a:ext cx="1785950" cy="132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286116" y="1000108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 descr="E:\Мама\ФОТО\Мама ФОТО\DSC_7331.JPG"/>
          <p:cNvPicPr/>
          <p:nvPr/>
        </p:nvPicPr>
        <p:blipFill>
          <a:blip r:embed="rId3" cstate="print"/>
          <a:srcRect t="16296"/>
          <a:stretch>
            <a:fillRect/>
          </a:stretch>
        </p:blipFill>
        <p:spPr bwMode="auto">
          <a:xfrm>
            <a:off x="4143372" y="428604"/>
            <a:ext cx="221457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Мама\картинки\скачанные файлы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071678"/>
            <a:ext cx="178595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Мама\картинки\скачанные файлы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071678"/>
            <a:ext cx="171451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Мама\картинки\скачанные файлы (2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2071678"/>
            <a:ext cx="171451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E:\Мама\картинки\скачанные файлы (3)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3714752"/>
            <a:ext cx="1956261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E:\Мама\картинки\1-ja-poperechnaja-dom-201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71670" y="5214950"/>
            <a:ext cx="177625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E:\Мама\картинки\указывать-emoticon-14279615.jpg"/>
          <p:cNvPicPr/>
          <p:nvPr/>
        </p:nvPicPr>
        <p:blipFill>
          <a:blip r:embed="rId9" cstate="print"/>
          <a:srcRect b="9259"/>
          <a:stretch>
            <a:fillRect/>
          </a:stretch>
        </p:blipFill>
        <p:spPr bwMode="auto">
          <a:xfrm>
            <a:off x="6357950" y="5214950"/>
            <a:ext cx="164307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E:\Мама\картинки\указывающ-на-себя-смай-ик-56095340.jpg"/>
          <p:cNvPicPr/>
          <p:nvPr/>
        </p:nvPicPr>
        <p:blipFill>
          <a:blip r:embed="rId10" cstate="print"/>
          <a:srcRect b="11712"/>
          <a:stretch>
            <a:fillRect/>
          </a:stretch>
        </p:blipFill>
        <p:spPr bwMode="auto">
          <a:xfrm>
            <a:off x="4143372" y="5214950"/>
            <a:ext cx="171451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357950" y="1071546"/>
            <a:ext cx="285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.</a:t>
            </a:r>
            <a:endParaRPr lang="ru-RU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2786050" y="2730997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,</a:t>
            </a:r>
            <a:endParaRPr lang="ru-RU" sz="4400" dirty="0"/>
          </a:p>
        </p:txBody>
      </p:sp>
      <p:sp>
        <p:nvSpPr>
          <p:cNvPr id="16" name="TextBox 15"/>
          <p:cNvSpPr txBox="1"/>
          <p:nvPr/>
        </p:nvSpPr>
        <p:spPr>
          <a:xfrm>
            <a:off x="4857752" y="2714620"/>
            <a:ext cx="28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,</a:t>
            </a:r>
            <a:endParaRPr lang="ru-RU" sz="4400" dirty="0"/>
          </a:p>
        </p:txBody>
      </p:sp>
      <p:sp>
        <p:nvSpPr>
          <p:cNvPr id="17" name="TextBox 16"/>
          <p:cNvSpPr txBox="1"/>
          <p:nvPr/>
        </p:nvSpPr>
        <p:spPr>
          <a:xfrm>
            <a:off x="5000628" y="285749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синій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8001024" y="2714620"/>
            <a:ext cx="28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.</a:t>
            </a:r>
            <a:endParaRPr lang="ru-RU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1071538" y="4548854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Любо</a:t>
            </a:r>
            <a:endParaRPr lang="ru-RU" sz="2800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857752" y="4286256"/>
            <a:ext cx="3571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1538" y="597761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Тут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5929322" y="600076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/>
              <a:t>і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8143900" y="600076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04" y="285728"/>
            <a:ext cx="8229600" cy="60118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E:\Мама\ФОТО\Мама ФОТО\DSC_7331.JPG"/>
          <p:cNvPicPr>
            <a:picLocks noChangeAspect="1" noChangeArrowheads="1"/>
          </p:cNvPicPr>
          <p:nvPr/>
        </p:nvPicPr>
        <p:blipFill>
          <a:blip r:embed="rId2" cstate="print"/>
          <a:srcRect t="13957"/>
          <a:stretch>
            <a:fillRect/>
          </a:stretch>
        </p:blipFill>
        <p:spPr bwMode="auto">
          <a:xfrm>
            <a:off x="500034" y="785794"/>
            <a:ext cx="8143932" cy="4895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58204" cy="4500594"/>
          </a:xfrm>
          <a:effectLst/>
        </p:spPr>
        <p:txBody>
          <a:bodyPr>
            <a:normAutofit/>
          </a:bodyPr>
          <a:lstStyle/>
          <a:p>
            <a:r>
              <a:rPr lang="uk-UA" sz="8000" dirty="0" smtClean="0">
                <a:solidFill>
                  <a:schemeClr val="tx1"/>
                </a:solidFill>
                <a:effectLst/>
              </a:rPr>
              <a:t>Знаємо -          хочемо знати -    дізналися</a:t>
            </a:r>
            <a:endParaRPr lang="ru-RU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effectLst/>
              </a:rPr>
              <a:t>Тема уроку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  <p:pic>
        <p:nvPicPr>
          <p:cNvPr id="2050" name="Picture 2" descr="E:\Мама\картинки\100_metrov_neba_i_polya_video_preview_mediu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1571612"/>
            <a:ext cx="8286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+mj-lt"/>
              </a:rPr>
              <a:t>Україна – незалежна,</a:t>
            </a:r>
          </a:p>
          <a:p>
            <a:r>
              <a:rPr lang="uk-UA" sz="6000" b="1" dirty="0" smtClean="0">
                <a:latin typeface="+mj-lt"/>
              </a:rPr>
              <a:t> демократична, правова держава</a:t>
            </a:r>
            <a:endParaRPr lang="ru-RU" sz="60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500042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+mj-lt"/>
              </a:rPr>
              <a:t>Тема уроку</a:t>
            </a:r>
            <a:endParaRPr lang="ru-RU" sz="4000" b="1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effectLst/>
              </a:rPr>
              <a:t>Очікувані результати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1.Ознайомитися з поняттями </a:t>
            </a:r>
            <a:r>
              <a:rPr lang="uk-UA" dirty="0" err="1" smtClean="0"/>
              <a:t>“незалежна</a:t>
            </a:r>
            <a:r>
              <a:rPr lang="uk-UA" dirty="0" smtClean="0"/>
              <a:t>,” </a:t>
            </a:r>
            <a:r>
              <a:rPr lang="uk-UA" dirty="0" err="1" smtClean="0"/>
              <a:t>“демократична</a:t>
            </a:r>
            <a:r>
              <a:rPr lang="uk-UA" dirty="0" smtClean="0"/>
              <a:t>,” </a:t>
            </a:r>
            <a:r>
              <a:rPr lang="uk-UA" dirty="0" err="1" smtClean="0"/>
              <a:t>“правова”</a:t>
            </a:r>
            <a:r>
              <a:rPr lang="uk-UA" dirty="0" smtClean="0"/>
              <a:t> держава.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2.Аналізувати навчальну інформацію.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3.Вчитися формулювати і доводити власну думку, аргументувати її.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4.Збагачувати власний досвід.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00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effectLst/>
              </a:rPr>
              <a:t>Словник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uk-UA" sz="4800" b="1" dirty="0" smtClean="0"/>
              <a:t>Незалежність - ?</a:t>
            </a:r>
            <a:endParaRPr lang="ru-RU" sz="4800" b="1" dirty="0" smtClean="0"/>
          </a:p>
          <a:p>
            <a:pPr algn="just">
              <a:lnSpc>
                <a:spcPct val="150000"/>
              </a:lnSpc>
              <a:buNone/>
            </a:pPr>
            <a:r>
              <a:rPr lang="uk-UA" sz="4800" b="1" dirty="0" smtClean="0"/>
              <a:t>Правова держава - ?</a:t>
            </a:r>
            <a:endParaRPr lang="ru-RU" sz="4800" b="1" dirty="0" smtClean="0"/>
          </a:p>
          <a:p>
            <a:pPr algn="just">
              <a:lnSpc>
                <a:spcPct val="150000"/>
              </a:lnSpc>
              <a:buNone/>
            </a:pPr>
            <a:r>
              <a:rPr lang="uk-UA" sz="4800" b="1" dirty="0" smtClean="0"/>
              <a:t>Демократія - ?</a:t>
            </a:r>
            <a:endParaRPr lang="ru-RU" sz="48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</TotalTime>
  <Words>327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Презентація до уроку “Україна - незалежна, демократична, правова держава”</vt:lpstr>
      <vt:lpstr>Україна </vt:lpstr>
      <vt:lpstr>Україна – рідний край. Поле, річка, синій гай. Любо стежкою іти – Тут живемо я і ти! </vt:lpstr>
      <vt:lpstr> </vt:lpstr>
      <vt:lpstr>Слайд 5</vt:lpstr>
      <vt:lpstr>Знаємо -          хочемо знати -    дізналися</vt:lpstr>
      <vt:lpstr>Тема уроку</vt:lpstr>
      <vt:lpstr>Очікувані результати</vt:lpstr>
      <vt:lpstr>Словник</vt:lpstr>
      <vt:lpstr>Фізкультхвилинка</vt:lpstr>
      <vt:lpstr>Тест</vt:lpstr>
      <vt:lpstr>Тест</vt:lpstr>
      <vt:lpstr>Прислів’я</vt:lpstr>
      <vt:lpstr>Прислів’я</vt:lpstr>
      <vt:lpstr>Знаємо -          хочемо знати -    дізналися</vt:lpstr>
      <vt:lpstr>Очікувані результати</vt:lpstr>
      <vt:lpstr>Домашнє завдання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Україна</dc:title>
  <dc:creator>Елена</dc:creator>
  <cp:lastModifiedBy>Елена</cp:lastModifiedBy>
  <cp:revision>47</cp:revision>
  <dcterms:created xsi:type="dcterms:W3CDTF">2018-01-27T12:08:40Z</dcterms:created>
  <dcterms:modified xsi:type="dcterms:W3CDTF">2018-03-03T19:51:28Z</dcterms:modified>
</cp:coreProperties>
</file>