
<file path=[Content_Types].xml><?xml version="1.0" encoding="utf-8"?>
<Types xmlns="http://schemas.openxmlformats.org/package/2006/content-types">
  <Default ContentType="image/gif" Extension="gif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Shape 10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Shape 10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Shape 11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Shape 11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Shape 12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Shape 12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Shape 13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Shape 13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Shape 14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Shape 14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Shape 6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Shape 15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Shape 15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Shape 16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Shape 16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Shape 6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Shape 7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Shape 7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Shape 8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Shape 8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Shape 9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Shape 9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Shape 11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Shape 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buNone/>
              <a:defRPr/>
            </a:lvl1pPr>
            <a:lvl2pPr lvl="1" rtl="0">
              <a:spcBef>
                <a:spcPts val="0"/>
              </a:spcBef>
              <a:buNone/>
              <a:defRPr/>
            </a:lvl2pPr>
            <a:lvl3pPr lvl="2" rtl="0">
              <a:spcBef>
                <a:spcPts val="0"/>
              </a:spcBef>
              <a:buNone/>
              <a:defRPr/>
            </a:lvl3pPr>
            <a:lvl4pPr lvl="3" rtl="0">
              <a:spcBef>
                <a:spcPts val="0"/>
              </a:spcBef>
              <a:buNone/>
              <a:defRPr/>
            </a:lvl4pPr>
            <a:lvl5pPr lvl="4" rtl="0">
              <a:spcBef>
                <a:spcPts val="0"/>
              </a:spcBef>
              <a:buNone/>
              <a:defRPr/>
            </a:lvl5pPr>
            <a:lvl6pPr lvl="5" rtl="0">
              <a:spcBef>
                <a:spcPts val="0"/>
              </a:spcBef>
              <a:buNone/>
              <a:defRPr/>
            </a:lvl6pPr>
            <a:lvl7pPr lvl="6" rtl="0">
              <a:spcBef>
                <a:spcPts val="0"/>
              </a:spcBef>
              <a:buNone/>
              <a:defRPr/>
            </a:lvl7pPr>
            <a:lvl8pPr lvl="7" rtl="0">
              <a:spcBef>
                <a:spcPts val="0"/>
              </a:spcBef>
              <a:buNone/>
              <a:defRPr/>
            </a:lvl8pPr>
            <a:lvl9pPr lvl="8" rtl="0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/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/>
        </p:txBody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Shape 4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buNone/>
              <a:defRPr/>
            </a:lvl1pPr>
            <a:lvl2pPr lvl="1" rtl="0">
              <a:spcBef>
                <a:spcPts val="0"/>
              </a:spcBef>
              <a:buNone/>
              <a:defRPr/>
            </a:lvl2pPr>
            <a:lvl3pPr lvl="2" rtl="0">
              <a:spcBef>
                <a:spcPts val="0"/>
              </a:spcBef>
              <a:buNone/>
              <a:defRPr/>
            </a:lvl3pPr>
            <a:lvl4pPr lvl="3" rtl="0">
              <a:spcBef>
                <a:spcPts val="0"/>
              </a:spcBef>
              <a:buNone/>
              <a:defRPr/>
            </a:lvl4pPr>
            <a:lvl5pPr lvl="4" rtl="0">
              <a:spcBef>
                <a:spcPts val="0"/>
              </a:spcBef>
              <a:buNone/>
              <a:defRPr/>
            </a:lvl5pPr>
            <a:lvl6pPr lvl="5" rtl="0">
              <a:spcBef>
                <a:spcPts val="0"/>
              </a:spcBef>
              <a:buNone/>
              <a:defRPr/>
            </a:lvl6pPr>
            <a:lvl7pPr lvl="6" rtl="0">
              <a:spcBef>
                <a:spcPts val="0"/>
              </a:spcBef>
              <a:buNone/>
              <a:defRPr/>
            </a:lvl7pPr>
            <a:lvl8pPr lvl="7" rtl="0">
              <a:spcBef>
                <a:spcPts val="0"/>
              </a:spcBef>
              <a:buNone/>
              <a:defRPr/>
            </a:lvl8pPr>
            <a:lvl9pPr lvl="8" rtl="0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buNone/>
              <a:defRPr/>
            </a:lvl1pPr>
            <a:lvl2pPr lvl="1" rtl="0">
              <a:spcBef>
                <a:spcPts val="0"/>
              </a:spcBef>
              <a:buNone/>
              <a:defRPr/>
            </a:lvl2pPr>
            <a:lvl3pPr lvl="2" rtl="0">
              <a:spcBef>
                <a:spcPts val="0"/>
              </a:spcBef>
              <a:buNone/>
              <a:defRPr/>
            </a:lvl3pPr>
            <a:lvl4pPr lvl="3" rtl="0">
              <a:spcBef>
                <a:spcPts val="0"/>
              </a:spcBef>
              <a:buNone/>
              <a:defRPr/>
            </a:lvl4pPr>
            <a:lvl5pPr lvl="4" rtl="0">
              <a:spcBef>
                <a:spcPts val="0"/>
              </a:spcBef>
              <a:buNone/>
              <a:defRPr/>
            </a:lvl5pPr>
            <a:lvl6pPr lvl="5" rtl="0">
              <a:spcBef>
                <a:spcPts val="0"/>
              </a:spcBef>
              <a:buNone/>
              <a:defRPr/>
            </a:lvl6pPr>
            <a:lvl7pPr lvl="6" rtl="0">
              <a:spcBef>
                <a:spcPts val="0"/>
              </a:spcBef>
              <a:buNone/>
              <a:defRPr/>
            </a:lvl7pPr>
            <a:lvl8pPr lvl="7" rtl="0">
              <a:spcBef>
                <a:spcPts val="0"/>
              </a:spcBef>
              <a:buNone/>
              <a:defRPr/>
            </a:lvl8pPr>
            <a:lvl9pPr lvl="8" rtl="0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Shape 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buNone/>
              <a:defRPr/>
            </a:lvl1pPr>
            <a:lvl2pPr lvl="1" rtl="0">
              <a:spcBef>
                <a:spcPts val="0"/>
              </a:spcBef>
              <a:buNone/>
              <a:defRPr/>
            </a:lvl2pPr>
            <a:lvl3pPr lvl="2" rtl="0">
              <a:spcBef>
                <a:spcPts val="0"/>
              </a:spcBef>
              <a:buNone/>
              <a:defRPr/>
            </a:lvl3pPr>
            <a:lvl4pPr lvl="3" rtl="0">
              <a:spcBef>
                <a:spcPts val="0"/>
              </a:spcBef>
              <a:buNone/>
              <a:defRPr/>
            </a:lvl4pPr>
            <a:lvl5pPr lvl="4" rtl="0">
              <a:spcBef>
                <a:spcPts val="0"/>
              </a:spcBef>
              <a:buNone/>
              <a:defRPr/>
            </a:lvl5pPr>
            <a:lvl6pPr lvl="5" rtl="0">
              <a:spcBef>
                <a:spcPts val="0"/>
              </a:spcBef>
              <a:buNone/>
              <a:defRPr/>
            </a:lvl6pPr>
            <a:lvl7pPr lvl="6" rtl="0">
              <a:spcBef>
                <a:spcPts val="0"/>
              </a:spcBef>
              <a:buNone/>
              <a:defRPr/>
            </a:lvl7pPr>
            <a:lvl8pPr lvl="7" rtl="0">
              <a:spcBef>
                <a:spcPts val="0"/>
              </a:spcBef>
              <a:buNone/>
              <a:defRPr/>
            </a:lvl8pPr>
            <a:lvl9pPr lvl="8" rtl="0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Shape 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buNone/>
              <a:defRPr/>
            </a:lvl1pPr>
            <a:lvl2pPr lvl="1" rtl="0">
              <a:spcBef>
                <a:spcPts val="0"/>
              </a:spcBef>
              <a:buNone/>
              <a:defRPr/>
            </a:lvl2pPr>
            <a:lvl3pPr lvl="2" rtl="0">
              <a:spcBef>
                <a:spcPts val="0"/>
              </a:spcBef>
              <a:buNone/>
              <a:defRPr/>
            </a:lvl3pPr>
            <a:lvl4pPr lvl="3" rtl="0">
              <a:spcBef>
                <a:spcPts val="0"/>
              </a:spcBef>
              <a:buNone/>
              <a:defRPr/>
            </a:lvl4pPr>
            <a:lvl5pPr lvl="4" rtl="0">
              <a:spcBef>
                <a:spcPts val="0"/>
              </a:spcBef>
              <a:buNone/>
              <a:defRPr/>
            </a:lvl5pPr>
            <a:lvl6pPr lvl="5" rtl="0">
              <a:spcBef>
                <a:spcPts val="0"/>
              </a:spcBef>
              <a:buNone/>
              <a:defRPr/>
            </a:lvl6pPr>
            <a:lvl7pPr lvl="6" rtl="0">
              <a:spcBef>
                <a:spcPts val="0"/>
              </a:spcBef>
              <a:buNone/>
              <a:defRPr/>
            </a:lvl7pPr>
            <a:lvl8pPr lvl="7" rtl="0">
              <a:spcBef>
                <a:spcPts val="0"/>
              </a:spcBef>
              <a:buNone/>
              <a:defRPr/>
            </a:lvl8pPr>
            <a:lvl9pPr lvl="8" rtl="0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Shape 23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buNone/>
              <a:defRPr/>
            </a:lvl1pPr>
            <a:lvl2pPr lvl="1" rtl="0">
              <a:spcBef>
                <a:spcPts val="0"/>
              </a:spcBef>
              <a:buNone/>
              <a:defRPr/>
            </a:lvl2pPr>
            <a:lvl3pPr lvl="2" rtl="0">
              <a:spcBef>
                <a:spcPts val="0"/>
              </a:spcBef>
              <a:buNone/>
              <a:defRPr/>
            </a:lvl3pPr>
            <a:lvl4pPr lvl="3" rtl="0">
              <a:spcBef>
                <a:spcPts val="0"/>
              </a:spcBef>
              <a:buNone/>
              <a:defRPr/>
            </a:lvl4pPr>
            <a:lvl5pPr lvl="4" rtl="0">
              <a:spcBef>
                <a:spcPts val="0"/>
              </a:spcBef>
              <a:buNone/>
              <a:defRPr/>
            </a:lvl5pPr>
            <a:lvl6pPr lvl="5" rtl="0">
              <a:spcBef>
                <a:spcPts val="0"/>
              </a:spcBef>
              <a:buNone/>
              <a:defRPr/>
            </a:lvl6pPr>
            <a:lvl7pPr lvl="6" rtl="0">
              <a:spcBef>
                <a:spcPts val="0"/>
              </a:spcBef>
              <a:buNone/>
              <a:defRPr/>
            </a:lvl7pPr>
            <a:lvl8pPr lvl="7" rtl="0">
              <a:spcBef>
                <a:spcPts val="0"/>
              </a:spcBef>
              <a:buNone/>
              <a:defRPr/>
            </a:lvl8pPr>
            <a:lvl9pPr lvl="8" rtl="0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Shape 2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buNone/>
              <a:defRPr/>
            </a:lvl1pPr>
            <a:lvl2pPr lvl="1" rtl="0">
              <a:spcBef>
                <a:spcPts val="0"/>
              </a:spcBef>
              <a:buNone/>
              <a:defRPr/>
            </a:lvl2pPr>
            <a:lvl3pPr lvl="2" rtl="0">
              <a:spcBef>
                <a:spcPts val="0"/>
              </a:spcBef>
              <a:buNone/>
              <a:defRPr/>
            </a:lvl3pPr>
            <a:lvl4pPr lvl="3" rtl="0">
              <a:spcBef>
                <a:spcPts val="0"/>
              </a:spcBef>
              <a:buNone/>
              <a:defRPr/>
            </a:lvl4pPr>
            <a:lvl5pPr lvl="4" rtl="0">
              <a:spcBef>
                <a:spcPts val="0"/>
              </a:spcBef>
              <a:buNone/>
              <a:defRPr/>
            </a:lvl5pPr>
            <a:lvl6pPr lvl="5" rtl="0">
              <a:spcBef>
                <a:spcPts val="0"/>
              </a:spcBef>
              <a:buNone/>
              <a:defRPr/>
            </a:lvl6pPr>
            <a:lvl7pPr lvl="6" rtl="0">
              <a:spcBef>
                <a:spcPts val="0"/>
              </a:spcBef>
              <a:buNone/>
              <a:defRPr/>
            </a:lvl7pPr>
            <a:lvl8pPr lvl="7" rtl="0">
              <a:spcBef>
                <a:spcPts val="0"/>
              </a:spcBef>
              <a:buNone/>
              <a:defRPr/>
            </a:lvl8pPr>
            <a:lvl9pPr lvl="8" rtl="0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Shape 30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Shape 3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buNone/>
              <a:defRPr/>
            </a:lvl1pPr>
            <a:lvl2pPr lvl="1" rtl="0">
              <a:spcBef>
                <a:spcPts val="0"/>
              </a:spcBef>
              <a:buNone/>
              <a:defRPr/>
            </a:lvl2pPr>
            <a:lvl3pPr lvl="2" rtl="0">
              <a:spcBef>
                <a:spcPts val="0"/>
              </a:spcBef>
              <a:buNone/>
              <a:defRPr/>
            </a:lvl3pPr>
            <a:lvl4pPr lvl="3" rtl="0">
              <a:spcBef>
                <a:spcPts val="0"/>
              </a:spcBef>
              <a:buNone/>
              <a:defRPr/>
            </a:lvl4pPr>
            <a:lvl5pPr lvl="4" rtl="0">
              <a:spcBef>
                <a:spcPts val="0"/>
              </a:spcBef>
              <a:buNone/>
              <a:defRPr/>
            </a:lvl5pPr>
            <a:lvl6pPr lvl="5" rtl="0">
              <a:spcBef>
                <a:spcPts val="0"/>
              </a:spcBef>
              <a:buNone/>
              <a:defRPr/>
            </a:lvl6pPr>
            <a:lvl7pPr lvl="6" rtl="0">
              <a:spcBef>
                <a:spcPts val="0"/>
              </a:spcBef>
              <a:buNone/>
              <a:defRPr/>
            </a:lvl7pPr>
            <a:lvl8pPr lvl="7" rtl="0">
              <a:spcBef>
                <a:spcPts val="0"/>
              </a:spcBef>
              <a:buNone/>
              <a:defRPr/>
            </a:lvl8pPr>
            <a:lvl9pPr lvl="8" rtl="0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Shape 3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buNone/>
              <a:defRPr/>
            </a:lvl1pPr>
            <a:lvl2pPr lvl="1" rtl="0">
              <a:spcBef>
                <a:spcPts val="0"/>
              </a:spcBef>
              <a:buNone/>
              <a:defRPr/>
            </a:lvl2pPr>
            <a:lvl3pPr lvl="2" rtl="0">
              <a:spcBef>
                <a:spcPts val="0"/>
              </a:spcBef>
              <a:buNone/>
              <a:defRPr/>
            </a:lvl3pPr>
            <a:lvl4pPr lvl="3" rtl="0">
              <a:spcBef>
                <a:spcPts val="0"/>
              </a:spcBef>
              <a:buNone/>
              <a:defRPr/>
            </a:lvl4pPr>
            <a:lvl5pPr lvl="4" rtl="0">
              <a:spcBef>
                <a:spcPts val="0"/>
              </a:spcBef>
              <a:buNone/>
              <a:defRPr/>
            </a:lvl5pPr>
            <a:lvl6pPr lvl="5" rtl="0">
              <a:spcBef>
                <a:spcPts val="0"/>
              </a:spcBef>
              <a:buNone/>
              <a:defRPr/>
            </a:lvl6pPr>
            <a:lvl7pPr lvl="6" rtl="0">
              <a:spcBef>
                <a:spcPts val="0"/>
              </a:spcBef>
              <a:buNone/>
              <a:defRPr/>
            </a:lvl7pPr>
            <a:lvl8pPr lvl="7" rtl="0">
              <a:spcBef>
                <a:spcPts val="0"/>
              </a:spcBef>
              <a:buNone/>
              <a:defRPr/>
            </a:lvl8pPr>
            <a:lvl9pPr lvl="8" rtl="0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Shape 37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Shape 38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Shape 3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Shape 4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buNone/>
              <a:defRPr/>
            </a:lvl1pPr>
            <a:lvl2pPr lvl="1" rtl="0">
              <a:spcBef>
                <a:spcPts val="0"/>
              </a:spcBef>
              <a:buNone/>
              <a:defRPr/>
            </a:lvl2pPr>
            <a:lvl3pPr lvl="2" rtl="0">
              <a:spcBef>
                <a:spcPts val="0"/>
              </a:spcBef>
              <a:buNone/>
              <a:defRPr/>
            </a:lvl3pPr>
            <a:lvl4pPr lvl="3" rtl="0">
              <a:spcBef>
                <a:spcPts val="0"/>
              </a:spcBef>
              <a:buNone/>
              <a:defRPr/>
            </a:lvl4pPr>
            <a:lvl5pPr lvl="4" rtl="0">
              <a:spcBef>
                <a:spcPts val="0"/>
              </a:spcBef>
              <a:buNone/>
              <a:defRPr/>
            </a:lvl5pPr>
            <a:lvl6pPr lvl="5" rtl="0">
              <a:spcBef>
                <a:spcPts val="0"/>
              </a:spcBef>
              <a:buNone/>
              <a:defRPr/>
            </a:lvl6pPr>
            <a:lvl7pPr lvl="6" rtl="0">
              <a:spcBef>
                <a:spcPts val="0"/>
              </a:spcBef>
              <a:buNone/>
              <a:defRPr/>
            </a:lvl7pPr>
            <a:lvl8pPr lvl="7" rtl="0">
              <a:spcBef>
                <a:spcPts val="0"/>
              </a:spcBef>
              <a:buNone/>
              <a:defRPr/>
            </a:lvl8pPr>
            <a:lvl9pPr lvl="8" rtl="0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Shape 4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buNone/>
              <a:defRPr/>
            </a:lvl1pPr>
            <a:lvl2pPr lvl="1" rtl="0">
              <a:spcBef>
                <a:spcPts val="0"/>
              </a:spcBef>
              <a:buNone/>
              <a:defRPr/>
            </a:lvl2pPr>
            <a:lvl3pPr lvl="2" rtl="0">
              <a:spcBef>
                <a:spcPts val="0"/>
              </a:spcBef>
              <a:buNone/>
              <a:defRPr/>
            </a:lvl3pPr>
            <a:lvl4pPr lvl="3" rtl="0">
              <a:spcBef>
                <a:spcPts val="0"/>
              </a:spcBef>
              <a:buNone/>
              <a:defRPr/>
            </a:lvl4pPr>
            <a:lvl5pPr lvl="4" rtl="0">
              <a:spcBef>
                <a:spcPts val="0"/>
              </a:spcBef>
              <a:buNone/>
              <a:defRPr/>
            </a:lvl5pPr>
            <a:lvl6pPr lvl="5" rtl="0">
              <a:spcBef>
                <a:spcPts val="0"/>
              </a:spcBef>
              <a:buNone/>
              <a:defRPr/>
            </a:lvl6pPr>
            <a:lvl7pPr lvl="6" rtl="0">
              <a:spcBef>
                <a:spcPts val="0"/>
              </a:spcBef>
              <a:buNone/>
              <a:defRPr/>
            </a:lvl7pPr>
            <a:lvl8pPr lvl="7" rtl="0">
              <a:spcBef>
                <a:spcPts val="0"/>
              </a:spcBef>
              <a:buNone/>
              <a:defRPr/>
            </a:lvl8pPr>
            <a:lvl9pPr lvl="8" rtl="0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rgbClr val="01EA03">
            <a:alpha val="49230"/>
          </a:srgbClr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gif"/><Relationship Id="rId4" Type="http://schemas.openxmlformats.org/officeDocument/2006/relationships/image" Target="../media/image4.gif"/><Relationship Id="rId5" Type="http://schemas.openxmlformats.org/officeDocument/2006/relationships/image" Target="../media/image1.gif"/><Relationship Id="rId6" Type="http://schemas.openxmlformats.org/officeDocument/2006/relationships/image" Target="../media/image3.gif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.gif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Математична фізкультхвилинка</a:t>
            </a:r>
            <a:endParaRPr/>
          </a:p>
        </p:txBody>
      </p:sp>
      <p:pic>
        <p:nvPicPr>
          <p:cNvPr id="55" name="Shape 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446100" y="338788"/>
            <a:ext cx="1268400" cy="1357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Shape 5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2287622" y="3179950"/>
            <a:ext cx="978203" cy="1298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Shape 5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886300" y="3316188"/>
            <a:ext cx="1096750" cy="1026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Shape 5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222225" y="560550"/>
            <a:ext cx="1190675" cy="1298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lang="ru" sz="15000"/>
              <a:t>18</a:t>
            </a:r>
            <a:r>
              <a:rPr lang="ru" sz="15000"/>
              <a:t>		=		18</a:t>
            </a:r>
            <a:endParaRPr sz="150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lang="ru" sz="15000"/>
              <a:t>92</a:t>
            </a:r>
            <a:r>
              <a:rPr lang="ru" sz="15000"/>
              <a:t>				67</a:t>
            </a:r>
            <a:endParaRPr sz="150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lang="ru" sz="15000"/>
              <a:t>92</a:t>
            </a:r>
            <a:r>
              <a:rPr lang="ru" sz="15000"/>
              <a:t>		&gt;		67</a:t>
            </a:r>
            <a:endParaRPr sz="150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lang="ru" sz="15000"/>
              <a:t>51</a:t>
            </a:r>
            <a:r>
              <a:rPr lang="ru" sz="15000"/>
              <a:t>				80</a:t>
            </a:r>
            <a:endParaRPr sz="150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lang="ru" sz="15000"/>
              <a:t>51</a:t>
            </a:r>
            <a:r>
              <a:rPr lang="ru" sz="15000"/>
              <a:t>		&lt;		80</a:t>
            </a:r>
            <a:endParaRPr sz="150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lang="ru" sz="15000"/>
              <a:t>99</a:t>
            </a:r>
            <a:r>
              <a:rPr lang="ru" sz="15000"/>
              <a:t>				99</a:t>
            </a:r>
            <a:endParaRPr sz="150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lang="ru" sz="15000"/>
              <a:t>99</a:t>
            </a:r>
            <a:r>
              <a:rPr lang="ru" sz="15000"/>
              <a:t>		=		99</a:t>
            </a:r>
            <a:endParaRPr sz="150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lang="ru" sz="15000"/>
              <a:t>45</a:t>
            </a:r>
            <a:r>
              <a:rPr lang="ru" sz="15000"/>
              <a:t>				35</a:t>
            </a:r>
            <a:endParaRPr sz="150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lang="ru" sz="15000"/>
              <a:t>45</a:t>
            </a:r>
            <a:r>
              <a:rPr lang="ru" sz="15000"/>
              <a:t>		&gt;		35</a:t>
            </a:r>
            <a:endParaRPr sz="150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lang="ru" sz="15000"/>
              <a:t>63</a:t>
            </a:r>
            <a:r>
              <a:rPr lang="ru" sz="15000"/>
              <a:t>				63</a:t>
            </a:r>
            <a:endParaRPr sz="150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600"/>
              <a:t>Правила</a:t>
            </a:r>
            <a:endParaRPr b="1" sz="3600"/>
          </a:p>
        </p:txBody>
      </p:sp>
      <p:sp>
        <p:nvSpPr>
          <p:cNvPr id="64" name="Shape 64"/>
          <p:cNvSpPr txBox="1"/>
          <p:nvPr>
            <p:ph idx="1" type="body"/>
          </p:nvPr>
        </p:nvSpPr>
        <p:spPr>
          <a:xfrm>
            <a:off x="139950" y="1152475"/>
            <a:ext cx="88758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600">
                <a:solidFill>
                  <a:srgbClr val="000000"/>
                </a:solidFill>
              </a:rPr>
              <a:t>Якщо потрібно ставити знак &gt;, то нахиліться вправо.</a:t>
            </a:r>
            <a:endParaRPr sz="2600">
              <a:solidFill>
                <a:srgbClr val="000000"/>
              </a:solidFill>
            </a:endParaRPr>
          </a:p>
          <a:p>
            <a:pPr indent="0" lvl="0" marL="0">
              <a:spcBef>
                <a:spcPts val="1600"/>
              </a:spcBef>
              <a:spcAft>
                <a:spcPts val="0"/>
              </a:spcAft>
              <a:buNone/>
            </a:pPr>
            <a:r>
              <a:rPr lang="ru" sz="2600">
                <a:solidFill>
                  <a:srgbClr val="000000"/>
                </a:solidFill>
              </a:rPr>
              <a:t>Якщо потрібно ставити знак &lt;, то нахиліться вліво.</a:t>
            </a:r>
            <a:endParaRPr sz="2600">
              <a:solidFill>
                <a:srgbClr val="000000"/>
              </a:solidFill>
            </a:endParaRPr>
          </a:p>
          <a:p>
            <a:pPr indent="0" lvl="0" marL="0">
              <a:spcBef>
                <a:spcPts val="1600"/>
              </a:spcBef>
              <a:spcAft>
                <a:spcPts val="0"/>
              </a:spcAft>
              <a:buNone/>
            </a:pPr>
            <a:r>
              <a:rPr lang="ru" sz="2600">
                <a:solidFill>
                  <a:srgbClr val="000000"/>
                </a:solidFill>
              </a:rPr>
              <a:t>Якщо потрібно ставити знак =, то підстрибніть.</a:t>
            </a:r>
            <a:endParaRPr sz="2600">
              <a:solidFill>
                <a:srgbClr val="000000"/>
              </a:solidFill>
            </a:endParaRPr>
          </a:p>
          <a:p>
            <a:pPr indent="0" lvl="0" marL="0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600">
              <a:solidFill>
                <a:srgbClr val="000000"/>
              </a:solidFill>
            </a:endParaRPr>
          </a:p>
          <a:p>
            <a:pPr indent="0" lvl="0" marL="0" algn="ctr">
              <a:spcBef>
                <a:spcPts val="1600"/>
              </a:spcBef>
              <a:spcAft>
                <a:spcPts val="1600"/>
              </a:spcAft>
              <a:buNone/>
            </a:pPr>
            <a:r>
              <a:rPr lang="ru" sz="2600">
                <a:solidFill>
                  <a:srgbClr val="000000"/>
                </a:solidFill>
              </a:rPr>
              <a:t>Будьте уважними!</a:t>
            </a:r>
            <a:endParaRPr sz="26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lang="ru" sz="15000"/>
              <a:t>63</a:t>
            </a:r>
            <a:r>
              <a:rPr lang="ru" sz="15000"/>
              <a:t>		=		63</a:t>
            </a:r>
            <a:endParaRPr sz="150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lang="ru" sz="15000"/>
              <a:t>67</a:t>
            </a:r>
            <a:r>
              <a:rPr lang="ru" sz="15000"/>
              <a:t>				100</a:t>
            </a:r>
            <a:endParaRPr sz="150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lang="ru" sz="15000"/>
              <a:t>67</a:t>
            </a:r>
            <a:r>
              <a:rPr lang="ru" sz="15000"/>
              <a:t>		&lt;		100</a:t>
            </a:r>
            <a:endParaRPr sz="150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 txBox="1"/>
          <p:nvPr>
            <p:ph idx="1" type="body"/>
          </p:nvPr>
        </p:nvSpPr>
        <p:spPr>
          <a:xfrm>
            <a:off x="311700" y="14722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lang="ru" sz="9600">
                <a:solidFill>
                  <a:srgbClr val="000000"/>
                </a:solidFill>
              </a:rPr>
              <a:t>МОЛОДЦІ</a:t>
            </a:r>
            <a:endParaRPr sz="9600">
              <a:solidFill>
                <a:srgbClr val="000000"/>
              </a:solidFill>
            </a:endParaRPr>
          </a:p>
        </p:txBody>
      </p:sp>
      <p:pic>
        <p:nvPicPr>
          <p:cNvPr id="170" name="Shape 17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3786250" y="3225888"/>
            <a:ext cx="1268400" cy="1357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lang="ru" sz="15000"/>
              <a:t>2				8</a:t>
            </a:r>
            <a:endParaRPr sz="150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lang="ru" sz="15000"/>
              <a:t>2		&lt;		8</a:t>
            </a:r>
            <a:endParaRPr sz="150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lang="ru" sz="15000"/>
              <a:t>28				82</a:t>
            </a:r>
            <a:endParaRPr sz="150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lang="ru" sz="15000"/>
              <a:t>28		&lt;		82</a:t>
            </a:r>
            <a:endParaRPr sz="150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lang="ru" sz="15000"/>
              <a:t>31</a:t>
            </a:r>
            <a:r>
              <a:rPr lang="ru" sz="15000"/>
              <a:t>				14</a:t>
            </a:r>
            <a:endParaRPr sz="150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lang="ru" sz="15000"/>
              <a:t>31</a:t>
            </a:r>
            <a:r>
              <a:rPr lang="ru" sz="15000"/>
              <a:t>		&gt;		14</a:t>
            </a:r>
            <a:endParaRPr sz="150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lang="ru" sz="15000"/>
              <a:t>18</a:t>
            </a:r>
            <a:r>
              <a:rPr lang="ru" sz="15000"/>
              <a:t>				18</a:t>
            </a:r>
            <a:endParaRPr sz="150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