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2" r:id="rId4"/>
    <p:sldId id="263" r:id="rId5"/>
    <p:sldId id="264" r:id="rId6"/>
    <p:sldId id="266" r:id="rId7"/>
    <p:sldId id="267" r:id="rId8"/>
    <p:sldId id="269" r:id="rId9"/>
    <p:sldId id="271" r:id="rId10"/>
    <p:sldId id="272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2398-D46A-4089-80A5-3371C30391CE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F13E-721F-4EC6-9F4D-596501E99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39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2398-D46A-4089-80A5-3371C30391CE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F13E-721F-4EC6-9F4D-596501E99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75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2398-D46A-4089-80A5-3371C30391CE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F13E-721F-4EC6-9F4D-596501E99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91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2398-D46A-4089-80A5-3371C30391CE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F13E-721F-4EC6-9F4D-596501E99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053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2398-D46A-4089-80A5-3371C30391CE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F13E-721F-4EC6-9F4D-596501E99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685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2398-D46A-4089-80A5-3371C30391CE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F13E-721F-4EC6-9F4D-596501E99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630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2398-D46A-4089-80A5-3371C30391CE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F13E-721F-4EC6-9F4D-596501E99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020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2398-D46A-4089-80A5-3371C30391CE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F13E-721F-4EC6-9F4D-596501E99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429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2398-D46A-4089-80A5-3371C30391CE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F13E-721F-4EC6-9F4D-596501E99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710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2398-D46A-4089-80A5-3371C30391CE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F13E-721F-4EC6-9F4D-596501E99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820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2398-D46A-4089-80A5-3371C30391CE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3F13E-721F-4EC6-9F4D-596501E99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140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D2398-D46A-4089-80A5-3371C30391CE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3F13E-721F-4EC6-9F4D-596501E99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554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tatic.enaza.ru/resize/secure/ee0e90ab026af32b6350155bbe44bb4e/resize/800x600/fullsize/3e0faf44bed7ffdc2a33863fcb91f03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404664"/>
            <a:ext cx="83529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latin typeface="Merriweather" panose="02060503050406030704" pitchFamily="18" charset="-52"/>
                <a:ea typeface="Merriweather" panose="02060503050406030704" pitchFamily="18" charset="-52"/>
              </a:rPr>
              <a:t>В гостях у </a:t>
            </a:r>
            <a:r>
              <a:rPr lang="uk-UA" sz="2800" b="1" dirty="0" err="1" smtClean="0">
                <a:solidFill>
                  <a:srgbClr val="FF0000"/>
                </a:solidFill>
                <a:latin typeface="Merriweather" panose="02060503050406030704" pitchFamily="18" charset="-52"/>
                <a:ea typeface="Merriweather" panose="02060503050406030704" pitchFamily="18" charset="-52"/>
              </a:rPr>
              <a:t>Смішариків</a:t>
            </a:r>
            <a:r>
              <a:rPr lang="uk-UA" sz="2800" b="1" dirty="0" smtClean="0">
                <a:solidFill>
                  <a:srgbClr val="FF0000"/>
                </a:solidFill>
                <a:latin typeface="Merriweather" panose="02060503050406030704" pitchFamily="18" charset="-52"/>
                <a:ea typeface="Merriweather" panose="02060503050406030704" pitchFamily="18" charset="-52"/>
              </a:rPr>
              <a:t>.  </a:t>
            </a:r>
          </a:p>
          <a:p>
            <a:pPr algn="ctr"/>
            <a:r>
              <a:rPr lang="uk-UA" sz="2800" b="1" dirty="0" smtClean="0">
                <a:solidFill>
                  <a:srgbClr val="7030A0"/>
                </a:solidFill>
                <a:latin typeface="Merriweather" panose="02060503050406030704" pitchFamily="18" charset="-52"/>
                <a:ea typeface="Merriweather" panose="02060503050406030704" pitchFamily="18" charset="-52"/>
              </a:rPr>
              <a:t>Складання і розв'язування прикладів.</a:t>
            </a:r>
          </a:p>
          <a:p>
            <a:pPr algn="ctr"/>
            <a:r>
              <a:rPr lang="uk-UA" sz="2800" b="1" dirty="0" smtClean="0">
                <a:solidFill>
                  <a:srgbClr val="7030A0"/>
                </a:solidFill>
                <a:latin typeface="Merriweather" panose="02060503050406030704" pitchFamily="18" charset="-52"/>
                <a:ea typeface="Merriweather" panose="02060503050406030704" pitchFamily="18" charset="-52"/>
              </a:rPr>
              <a:t> Розв'язування  задач  на додавання і віднімання</a:t>
            </a:r>
            <a:endParaRPr lang="ru-RU" sz="2800" b="1" dirty="0">
              <a:solidFill>
                <a:srgbClr val="7030A0"/>
              </a:solidFill>
              <a:latin typeface="Merriweather" panose="02060503050406030704" pitchFamily="18" charset="-52"/>
              <a:ea typeface="Merriweather" panose="020605030504060307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508478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смішарики малю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040" y="116632"/>
            <a:ext cx="295662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артинки по запросу цікаві лабиринт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4918774" cy="629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68040" y="4581128"/>
            <a:ext cx="34964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rgbClr val="FF0000"/>
                </a:solidFill>
              </a:rPr>
              <a:t>Лабіринт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02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42.tinypic.com/2rm42m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2432" y="-36006"/>
            <a:ext cx="9226432" cy="689400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47664" y="2060848"/>
            <a:ext cx="56166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Молодці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29117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800" dirty="0" smtClean="0">
                <a:solidFill>
                  <a:srgbClr val="C00000"/>
                </a:solidFill>
              </a:rPr>
              <a:t>Усний рахунок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uk-UA" sz="3200" dirty="0" smtClean="0"/>
              <a:t>1.Рахуємо </a:t>
            </a:r>
            <a:r>
              <a:rPr lang="uk-UA" sz="3200" dirty="0"/>
              <a:t>разом.</a:t>
            </a:r>
            <a:endParaRPr lang="ru-RU" sz="3200" dirty="0"/>
          </a:p>
          <a:p>
            <a:r>
              <a:rPr lang="uk-UA" sz="3200" dirty="0"/>
              <a:t>2</a:t>
            </a:r>
            <a:r>
              <a:rPr lang="uk-UA" sz="3200" dirty="0" smtClean="0"/>
              <a:t>.Робота з віялом.</a:t>
            </a:r>
          </a:p>
          <a:p>
            <a:r>
              <a:rPr lang="uk-UA" sz="3200" dirty="0"/>
              <a:t>3</a:t>
            </a:r>
            <a:r>
              <a:rPr lang="uk-UA" sz="3200" dirty="0" smtClean="0"/>
              <a:t>.Гра «Назви пропущені числа. </a:t>
            </a:r>
            <a:r>
              <a:rPr lang="uk-UA" sz="3200" dirty="0" err="1" smtClean="0"/>
              <a:t>Запиши</a:t>
            </a:r>
            <a:r>
              <a:rPr lang="uk-UA" sz="3200" dirty="0" smtClean="0"/>
              <a:t> цифри</a:t>
            </a:r>
            <a:r>
              <a:rPr lang="uk-UA" dirty="0" smtClean="0"/>
              <a:t>.»</a:t>
            </a:r>
          </a:p>
          <a:p>
            <a:endParaRPr lang="ru-RU" dirty="0"/>
          </a:p>
        </p:txBody>
      </p:sp>
      <p:pic>
        <p:nvPicPr>
          <p:cNvPr id="5" name="Picture 2" descr="http://img-fotki.yandex.ru/get/4810/cadi-1986.41c/0_7bc30_af633397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04664"/>
            <a:ext cx="4752528" cy="44223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7149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dirty="0" smtClean="0">
                <a:solidFill>
                  <a:srgbClr val="C00000"/>
                </a:solidFill>
              </a:rPr>
              <a:t>Розв'язування прикладів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uk-UA" sz="5400" dirty="0" smtClean="0"/>
              <a:t>10+1   15-1 12+1   13+1    14+1   15+1    16+1   14-1</a:t>
            </a:r>
          </a:p>
          <a:p>
            <a:r>
              <a:rPr lang="uk-UA" sz="5400" dirty="0" smtClean="0"/>
              <a:t>17+1    12-1</a:t>
            </a:r>
          </a:p>
          <a:p>
            <a:r>
              <a:rPr lang="uk-UA" sz="5400" dirty="0" smtClean="0"/>
              <a:t>19+1    11-1</a:t>
            </a:r>
            <a:endParaRPr lang="ru-RU" sz="5400" dirty="0"/>
          </a:p>
        </p:txBody>
      </p:sp>
      <p:pic>
        <p:nvPicPr>
          <p:cNvPr id="5" name="Picture 2" descr="https://s-media-cache-ak0.pinimg.com/736x/c7/ad/71/c7ad711d2b7b34b58b1aacb73352ab3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6550" y="273050"/>
            <a:ext cx="4728749" cy="58531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68237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400" dirty="0" smtClean="0">
                <a:solidFill>
                  <a:srgbClr val="C00000"/>
                </a:solidFill>
              </a:rPr>
              <a:t>Самостійна робота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sz="4400" dirty="0" smtClean="0"/>
              <a:t>Робота на картках:</a:t>
            </a:r>
          </a:p>
          <a:p>
            <a:r>
              <a:rPr lang="uk-UA" sz="4400" dirty="0" smtClean="0"/>
              <a:t>1.Встав числа та знаки. </a:t>
            </a:r>
            <a:endParaRPr lang="uk-UA" sz="4400" dirty="0"/>
          </a:p>
          <a:p>
            <a:r>
              <a:rPr lang="uk-UA" sz="4400" dirty="0" smtClean="0"/>
              <a:t>2.Перевір нерівності.</a:t>
            </a:r>
          </a:p>
          <a:p>
            <a:r>
              <a:rPr lang="uk-UA" sz="4400" dirty="0" smtClean="0"/>
              <a:t> </a:t>
            </a:r>
            <a:endParaRPr lang="ru-RU" sz="4400" dirty="0"/>
          </a:p>
        </p:txBody>
      </p:sp>
      <p:pic>
        <p:nvPicPr>
          <p:cNvPr id="5" name="Picture 2" descr="http://www.smeshariki.ru/images/Losyash/predmet_losyash_big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692696"/>
            <a:ext cx="3456383" cy="39604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40577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err="1" smtClean="0">
                <a:solidFill>
                  <a:srgbClr val="C00000"/>
                </a:solidFill>
              </a:rPr>
              <a:t>Фізхвилинка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endParaRPr lang="en-US" sz="4400" dirty="0" smtClean="0"/>
          </a:p>
          <a:p>
            <a:pPr algn="ctr"/>
            <a:r>
              <a:rPr lang="uk-UA" sz="4400" b="1" dirty="0" smtClean="0"/>
              <a:t>Танцюють всі</a:t>
            </a:r>
            <a:r>
              <a:rPr lang="en-US" sz="4400" b="1" dirty="0" smtClean="0"/>
              <a:t>!</a:t>
            </a:r>
            <a:endParaRPr lang="ru-RU" sz="44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132" y="1053628"/>
            <a:ext cx="3889585" cy="4291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2123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24128" y="2636912"/>
            <a:ext cx="293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Цікаві задачі від Кар </a:t>
            </a:r>
            <a:r>
              <a:rPr lang="uk-UA" dirty="0" err="1" smtClean="0"/>
              <a:t>Карича</a:t>
            </a:r>
            <a:endParaRPr lang="ru-RU" dirty="0"/>
          </a:p>
        </p:txBody>
      </p:sp>
      <p:pic>
        <p:nvPicPr>
          <p:cNvPr id="4" name="Picture 2" descr="http://data10.i.gallery.ru/albums/gallery/219153-8cba3-25526353-m750x7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067944" y="1700808"/>
            <a:ext cx="54861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C00000"/>
                </a:solidFill>
              </a:rPr>
              <a:t>Цікаві задачі</a:t>
            </a:r>
          </a:p>
          <a:p>
            <a:r>
              <a:rPr lang="uk-UA" sz="5400" b="1" dirty="0" smtClean="0">
                <a:solidFill>
                  <a:srgbClr val="C00000"/>
                </a:solidFill>
              </a:rPr>
              <a:t> від Кар -  </a:t>
            </a:r>
          </a:p>
          <a:p>
            <a:r>
              <a:rPr lang="uk-UA" sz="5400" b="1" dirty="0" err="1" smtClean="0">
                <a:solidFill>
                  <a:srgbClr val="C00000"/>
                </a:solidFill>
              </a:rPr>
              <a:t>Каровича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311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2.infourok.ru/uploads/ex/1101/00010ee8-b875dc7f/img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35696" y="227437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Склади задачу за малюнком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Картинки по запросу задачі малюн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632" y="750657"/>
            <a:ext cx="5663679" cy="4247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55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смішарики малю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Картинки по запросу задачі малюн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75" y="548680"/>
            <a:ext cx="7488832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Картинки по запросу задачі малюн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96" y="548680"/>
            <a:ext cx="7488832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Картинки по запросу задачі малюн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48" y="548680"/>
            <a:ext cx="7488832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96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смішарики малю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4078"/>
            <a:ext cx="4068688" cy="465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32040" y="1556792"/>
            <a:ext cx="4211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rgbClr val="C00000"/>
                </a:solidFill>
              </a:rPr>
              <a:t>        Гра </a:t>
            </a:r>
          </a:p>
          <a:p>
            <a:r>
              <a:rPr lang="uk-UA" sz="6600" b="1" dirty="0" smtClean="0">
                <a:solidFill>
                  <a:srgbClr val="C00000"/>
                </a:solidFill>
              </a:rPr>
              <a:t>«Так чи ні»</a:t>
            </a:r>
            <a:endParaRPr lang="ru-RU" sz="6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2408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93</Words>
  <Application>Microsoft Office PowerPoint</Application>
  <PresentationFormat>Экран (4:3)</PresentationFormat>
  <Paragraphs>28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Усний рахунок</vt:lpstr>
      <vt:lpstr>Розв'язування прикладів</vt:lpstr>
      <vt:lpstr>Самостійна робота</vt:lpstr>
      <vt:lpstr>Фізхвилинка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27</cp:revision>
  <dcterms:created xsi:type="dcterms:W3CDTF">2018-02-25T12:14:24Z</dcterms:created>
  <dcterms:modified xsi:type="dcterms:W3CDTF">2018-03-12T17:57:48Z</dcterms:modified>
</cp:coreProperties>
</file>