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6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26474E-8CBB-448E-BEB6-FCF5E2CC1953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29C42-C664-4A84-BD64-4FFE4E84B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5611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http://yak-prosto.com/images/8/3/chomu-solov-yi-spivayut-navesni.jpg" TargetMode="External"/><Relationship Id="rId3" Type="http://schemas.microsoft.com/office/2007/relationships/media" Target="../media/media1.mp3"/><Relationship Id="rId7" Type="http://schemas.openxmlformats.org/officeDocument/2006/relationships/image" Target="../media/image20.jpeg"/><Relationship Id="rId12" Type="http://schemas.openxmlformats.org/officeDocument/2006/relationships/image" Target="http://kremgory.at.ua/News2/lastivka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http://park-podillya.com.ua/wp-content/uploads/2013/07/1.jpg" TargetMode="External"/><Relationship Id="rId11" Type="http://schemas.openxmlformats.org/officeDocument/2006/relationships/image" Target="../media/image22.jpeg"/><Relationship Id="rId5" Type="http://schemas.openxmlformats.org/officeDocument/2006/relationships/image" Target="../media/image19.jpeg"/><Relationship Id="rId10" Type="http://schemas.openxmlformats.org/officeDocument/2006/relationships/image" Target="http://ukrainaincognita.com/sites/default/files/u4/2skvorets_005_0.jpg" TargetMode="External"/><Relationship Id="rId4" Type="http://schemas.openxmlformats.org/officeDocument/2006/relationships/image" Target="../media/image18.png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ayniphoto.narod.ru/Gallery/Tvarini/Tigri/full/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3970" y="3717033"/>
            <a:ext cx="2845708" cy="2987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Красавец-воробей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17032"/>
            <a:ext cx="2587499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Womencenterck.org.ua - найкращі фото квітів і букетів, фотографії тварин, малюнки про любов та фото манікюра і педікюр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2618405" cy="2177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Черепаха-водолаз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146" y="3717032"/>
            <a:ext cx="2780670" cy="276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im2-tub-ua.yandex.net/i?id=55ffea4ebad77e4574c950ac4e3ed461&amp;n=33&amp;h=190&amp;w=33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3" y="1385220"/>
            <a:ext cx="2952328" cy="2115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Скачать Картинки земноводных для детей с названиями 2162x1654 px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40768"/>
            <a:ext cx="2512344" cy="223686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251520" y="260648"/>
            <a:ext cx="813690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Р</a:t>
            </a:r>
            <a:r>
              <a:rPr lang="uk-UA" sz="4400" dirty="0" err="1" smtClean="0"/>
              <a:t>ізноманітність</a:t>
            </a:r>
            <a:r>
              <a:rPr lang="uk-UA" sz="4400" dirty="0" smtClean="0"/>
              <a:t> тварин.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385032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208870"/>
            <a:ext cx="2707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Ракоподібні</a:t>
            </a:r>
            <a:endParaRPr lang="ru-RU" sz="3600" dirty="0"/>
          </a:p>
        </p:txBody>
      </p:sp>
      <p:pic>
        <p:nvPicPr>
          <p:cNvPr id="3" name="Рисунок 2" descr="http://www.zastavki.com/pictures/1366x768/2009/Food_Seafood_Boiled_cancroid_012059_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3546550" cy="3128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zoofirma.ru/images/knigi/0999/3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34832"/>
            <a:ext cx="3888432" cy="3128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enciclopediya-geografa.ru/images/idoblog/upload/62/122830902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5" y="4227125"/>
            <a:ext cx="3546277" cy="24991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277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153506"/>
            <a:ext cx="32111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 smtClean="0"/>
              <a:t>Павукоподібні</a:t>
            </a:r>
            <a:endParaRPr lang="ru-RU" sz="3600" dirty="0"/>
          </a:p>
        </p:txBody>
      </p:sp>
      <p:pic>
        <p:nvPicPr>
          <p:cNvPr id="3" name="Рисунок 2" descr="http://s1v1.irc.lv/files/1/0/0/406/rLcQr2Xm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799837"/>
            <a:ext cx="2952328" cy="2989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lib.znaimo.com.ua/tw_files2/urls_4/1417/d-1416850/img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4943" y="943110"/>
            <a:ext cx="3021201" cy="2820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m3-tub-ua.yandex.net/i?id=944f4fd5fafd2f4f7e332576b7de53c7&amp;n=33&amp;h=190&amp;w=2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1351" y="1297404"/>
            <a:ext cx="2592288" cy="2111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ogivotnich.ru/images/stories/zhivotnye/skorpiony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9168" y="4035434"/>
            <a:ext cx="4542200" cy="2641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6979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60648"/>
            <a:ext cx="7318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Відповіді до тестових завдань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5076056" y="1844824"/>
            <a:ext cx="352692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3200" dirty="0" smtClean="0"/>
              <a:t>В</a:t>
            </a:r>
          </a:p>
          <a:p>
            <a:pPr marL="342900" indent="-342900">
              <a:buAutoNum type="arabicPeriod"/>
            </a:pPr>
            <a:r>
              <a:rPr lang="uk-UA" sz="3200" dirty="0" smtClean="0"/>
              <a:t>Б</a:t>
            </a:r>
          </a:p>
          <a:p>
            <a:pPr marL="342900" indent="-342900">
              <a:buAutoNum type="arabicPeriod"/>
            </a:pPr>
            <a:r>
              <a:rPr lang="uk-UA" sz="3200" dirty="0" smtClean="0"/>
              <a:t>В</a:t>
            </a:r>
          </a:p>
          <a:p>
            <a:pPr marL="342900" indent="-342900">
              <a:buAutoNum type="arabicPeriod"/>
            </a:pPr>
            <a:r>
              <a:rPr lang="uk-UA" sz="3200" dirty="0" smtClean="0"/>
              <a:t>Пір’ям, шерстю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294" y="2587843"/>
            <a:ext cx="3816424" cy="399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1457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9281" y="60792"/>
            <a:ext cx="30444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Морські риби</a:t>
            </a:r>
            <a:endParaRPr lang="ru-RU" sz="3600" dirty="0"/>
          </a:p>
        </p:txBody>
      </p:sp>
      <p:pic>
        <p:nvPicPr>
          <p:cNvPr id="3" name="Рисунок 2" descr="https://im1-tub-ua.yandex.net/i?id=0f04ca6419c30f6821b59dfe8b90ea7b&amp;n=33&amp;h=190&amp;w=29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5414" y="1865950"/>
            <a:ext cx="2828290" cy="180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im0-tub-ua.yandex.net/i?id=6e5733bbb76ca37ddbb0d1a202ccc5a2&amp;n=33&amp;h=190&amp;w=33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651" y="962028"/>
            <a:ext cx="2976850" cy="180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Рыбы-ангелы Яркие цвета и..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81093"/>
            <a:ext cx="3636169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А мы их раньше... морская лиса - Шиповатый скат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2725" y="913805"/>
            <a:ext cx="2981275" cy="2299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33056"/>
            <a:ext cx="3474268" cy="23837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9456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207188"/>
            <a:ext cx="2770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Розміри сома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topnop.ir/uploads/201306/tpn7213/large/LBfEGsTQ4J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96604"/>
            <a:ext cx="4104456" cy="2600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rybalka-v-rossii.ru/uploads/posts/2014-12/1419258084_1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051" y="3789039"/>
            <a:ext cx="4000917" cy="2950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capitannemo.ucoz.ru/Ribalka/1237547634_100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0018" y="896604"/>
            <a:ext cx="4410372" cy="2625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nanovid.ru/upload/video/thumbs/medium/2015/11/18/snast-kvok-lovlja-soma-na-kvok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0018" y="3895742"/>
            <a:ext cx="3893106" cy="2804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6690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67206" y="241931"/>
            <a:ext cx="2643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/>
              <a:t>З</a:t>
            </a:r>
            <a:r>
              <a:rPr lang="uk-UA" sz="3600" dirty="0" smtClean="0"/>
              <a:t>емноводні</a:t>
            </a:r>
            <a:endParaRPr lang="ru-RU" sz="3600" dirty="0"/>
          </a:p>
        </p:txBody>
      </p:sp>
      <p:pic>
        <p:nvPicPr>
          <p:cNvPr id="6" name="Рисунок 5" descr="http://amberbook.com.ua/img/Amphibian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44824"/>
            <a:ext cx="4455887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76" y="1122047"/>
            <a:ext cx="4285488" cy="31526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06903" y="4437112"/>
            <a:ext cx="1309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тритон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6173706"/>
            <a:ext cx="9793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квакша,</a:t>
            </a:r>
            <a:r>
              <a:rPr lang="uk-UA" sz="2800" dirty="0" err="1" smtClean="0"/>
              <a:t>черв’яга</a:t>
            </a:r>
            <a:r>
              <a:rPr lang="uk-UA" sz="2800" dirty="0"/>
              <a:t> </a:t>
            </a:r>
            <a:r>
              <a:rPr lang="uk-UA" sz="2800" dirty="0" smtClean="0"/>
              <a:t>кільчаста</a:t>
            </a:r>
            <a:r>
              <a:rPr lang="uk-UA" sz="2800" dirty="0"/>
              <a:t>, саламандра плямиста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07886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0229" y="152506"/>
            <a:ext cx="3257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Голоси птахів </a:t>
            </a:r>
            <a:endParaRPr lang="ru-RU" sz="3600" dirty="0"/>
          </a:p>
        </p:txBody>
      </p:sp>
      <p:pic>
        <p:nvPicPr>
          <p:cNvPr id="3" name="звуки-природы-утр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Рисунок 3" descr="http://park-podillya.com.ua/wp-content/uploads/2013/07/1.jpg"/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938" y="934926"/>
            <a:ext cx="2924175" cy="2625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yak-prosto.com/images/8/3/chomu-solov-yi-spivayut-navesni.jpg"/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0022" y="934926"/>
            <a:ext cx="3200400" cy="2625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ukrainaincognita.com/sites/default/files/u4/2skvorets_005_0.jpg"/>
          <p:cNvPicPr/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4105" y="3858934"/>
            <a:ext cx="3308253" cy="2812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kremgory.at.ua/News2/lastivka.jpg"/>
          <p:cNvPicPr/>
          <p:nvPr/>
        </p:nvPicPr>
        <p:blipFill>
          <a:blip r:embed="rId11" r:link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667"/>
          <a:stretch>
            <a:fillRect/>
          </a:stretch>
        </p:blipFill>
        <p:spPr bwMode="auto">
          <a:xfrm>
            <a:off x="467544" y="3858934"/>
            <a:ext cx="3496205" cy="28126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6731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3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474332"/>
            <a:ext cx="37000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Сірий журавель </a:t>
            </a:r>
            <a:endParaRPr lang="ru-RU" sz="3600" dirty="0"/>
          </a:p>
        </p:txBody>
      </p:sp>
      <p:pic>
        <p:nvPicPr>
          <p:cNvPr id="3" name="Рисунок 2" descr="http://www.smileplanet.ru/upload/hl-photo/fe2/6d2/zhuravlinaya_rodina_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287462"/>
            <a:ext cx="8856984" cy="54539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4350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326099"/>
            <a:ext cx="40334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err="1"/>
              <a:t>Ф</a:t>
            </a:r>
            <a:r>
              <a:rPr lang="uk-UA" sz="3600" dirty="0" err="1" smtClean="0"/>
              <a:t>ізкультхвилинка</a:t>
            </a:r>
            <a:endParaRPr lang="ru-RU" sz="3600" dirty="0"/>
          </a:p>
        </p:txBody>
      </p:sp>
      <p:pic>
        <p:nvPicPr>
          <p:cNvPr id="3" name="Рисунок 2" descr="https://im3-tub-ua.yandex.net/i?id=c82d8ff9c9cf32dc6cf842661b99f042&amp;n=33&amp;h=190&amp;w=47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030" y="1124744"/>
            <a:ext cx="8712968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8983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ждевые черв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3024336" cy="244827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707904" y="160358"/>
            <a:ext cx="13292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Черви</a:t>
            </a:r>
            <a:endParaRPr lang="ru-RU" sz="3200" dirty="0"/>
          </a:p>
        </p:txBody>
      </p:sp>
      <p:pic>
        <p:nvPicPr>
          <p:cNvPr id="11" name="Рисунок 10" descr="http://school-collection.lyceum62.ru/ecor/storage/789d1e36-e683-415b-995d-bfa7e70f27f8/%5bBI7GI_4-01%5d_%5bIL_03%5d-k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9116" y="3786344"/>
            <a:ext cx="5856228" cy="2626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7230" y="764704"/>
            <a:ext cx="3641726" cy="24001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914820" y="3353341"/>
            <a:ext cx="1242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Аскарида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740108" y="3381855"/>
            <a:ext cx="2143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Дощовий черв’як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336356" y="6372036"/>
            <a:ext cx="2531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Прісноводні </a:t>
            </a:r>
            <a:r>
              <a:rPr lang="uk-UA" b="1" dirty="0" err="1" smtClean="0"/>
              <a:t>планарії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62091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8568"/>
            <a:ext cx="22413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 smtClean="0"/>
              <a:t>Молюски </a:t>
            </a:r>
            <a:endParaRPr lang="ru-RU" sz="3600" dirty="0"/>
          </a:p>
        </p:txBody>
      </p:sp>
      <p:pic>
        <p:nvPicPr>
          <p:cNvPr id="6" name="Рисунок 5" descr="http://bytrina11.ru/wp-content/uploads/2013/04/Ryibnyie-blyuda-morskoy-stolovoyus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7353" y="740605"/>
            <a:ext cx="3809258" cy="2199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zoofirma.ru/images/knigi/0999/29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4507" y="3569376"/>
            <a:ext cx="4189648" cy="2708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naturelight.ru/photo/2009-10-02/2554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088" y="740605"/>
            <a:ext cx="3186237" cy="245033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848786" y="3200044"/>
            <a:ext cx="2536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Виноградний слимак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02906" y="302040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Восьминіг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71745" y="6365180"/>
            <a:ext cx="1143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Кальмар</a:t>
            </a:r>
            <a:endParaRPr lang="ru-RU" b="1" dirty="0"/>
          </a:p>
        </p:txBody>
      </p:sp>
      <p:pic>
        <p:nvPicPr>
          <p:cNvPr id="13" name="Рисунок 12" descr="http://www.shellclub.ru/images/topics/new/2604201310103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213" y="3775887"/>
            <a:ext cx="3635417" cy="229589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1479568" y="6294607"/>
            <a:ext cx="133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Тридакна</a:t>
            </a:r>
            <a:r>
              <a:rPr lang="uk-UA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219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106</TotalTime>
  <Words>44</Words>
  <Application>Microsoft Office PowerPoint</Application>
  <PresentationFormat>Экран (4:3)</PresentationFormat>
  <Paragraphs>25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Point</dc:creator>
  <cp:lastModifiedBy>Admin</cp:lastModifiedBy>
  <cp:revision>12</cp:revision>
  <dcterms:created xsi:type="dcterms:W3CDTF">2016-02-03T07:39:21Z</dcterms:created>
  <dcterms:modified xsi:type="dcterms:W3CDTF">2018-03-13T17:45:55Z</dcterms:modified>
</cp:coreProperties>
</file>