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72" r:id="rId5"/>
    <p:sldId id="273" r:id="rId6"/>
    <p:sldId id="260" r:id="rId7"/>
    <p:sldId id="258" r:id="rId8"/>
    <p:sldId id="263" r:id="rId9"/>
    <p:sldId id="262" r:id="rId10"/>
    <p:sldId id="266" r:id="rId11"/>
    <p:sldId id="265" r:id="rId12"/>
    <p:sldId id="270" r:id="rId13"/>
    <p:sldId id="268" r:id="rId14"/>
    <p:sldId id="269" r:id="rId15"/>
    <p:sldId id="267" r:id="rId16"/>
    <p:sldId id="274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pPr/>
              <a:t>12.03.2018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24744"/>
            <a:ext cx="749808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к успеху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3645024"/>
            <a:ext cx="4721728" cy="2603376"/>
          </a:xfrm>
        </p:spPr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uk-UA" sz="2200" dirty="0" err="1"/>
              <a:t>Кельманської</a:t>
            </a:r>
            <a:r>
              <a:rPr lang="uk-UA" sz="2200" dirty="0"/>
              <a:t> Вероніки Антонівни</a:t>
            </a:r>
            <a:r>
              <a:rPr lang="uk-UA" sz="2200" dirty="0" smtClean="0"/>
              <a:t>,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 smtClean="0"/>
              <a:t>вчительки </a:t>
            </a:r>
            <a:r>
              <a:rPr lang="uk-UA" sz="2200" dirty="0"/>
              <a:t>початкових класів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/>
              <a:t> </a:t>
            </a:r>
            <a:r>
              <a:rPr lang="uk-UA" sz="2200" dirty="0" err="1" smtClean="0"/>
              <a:t>висшої</a:t>
            </a:r>
            <a:r>
              <a:rPr lang="uk-UA" sz="2200" dirty="0" smtClean="0"/>
              <a:t> </a:t>
            </a:r>
            <a:r>
              <a:rPr lang="uk-UA" sz="2200" dirty="0"/>
              <a:t>кваліфікаційної категорії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 err="1"/>
              <a:t>Іллічівської</a:t>
            </a:r>
            <a:r>
              <a:rPr lang="uk-UA" sz="2200" dirty="0"/>
              <a:t> </a:t>
            </a:r>
            <a:r>
              <a:rPr lang="uk-UA" sz="2200" dirty="0" err="1"/>
              <a:t>загальноосвітної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 smtClean="0"/>
              <a:t>школи  </a:t>
            </a:r>
            <a:r>
              <a:rPr lang="uk-UA" sz="2200" dirty="0"/>
              <a:t>І-ІІІ ступенів № </a:t>
            </a:r>
            <a:r>
              <a:rPr lang="uk-UA" sz="2200" dirty="0" smtClean="0"/>
              <a:t>4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 err="1" smtClean="0"/>
              <a:t>Іллічівської</a:t>
            </a:r>
            <a:r>
              <a:rPr lang="uk-UA" sz="2200" dirty="0" smtClean="0"/>
              <a:t> </a:t>
            </a:r>
            <a:r>
              <a:rPr lang="uk-UA" sz="2200" dirty="0"/>
              <a:t>міської ради</a:t>
            </a:r>
            <a:endParaRPr lang="ru-RU" sz="2200" dirty="0"/>
          </a:p>
          <a:p>
            <a:pPr marL="82296" indent="0">
              <a:buNone/>
            </a:pPr>
            <a:r>
              <a:rPr lang="uk-UA" sz="2200" dirty="0" smtClean="0"/>
              <a:t>Одеської </a:t>
            </a:r>
            <a:r>
              <a:rPr lang="uk-UA" sz="2200" dirty="0"/>
              <a:t>області</a:t>
            </a:r>
            <a:endParaRPr lang="ru-RU" sz="2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1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571184" cy="1228998"/>
          </a:xfrm>
        </p:spPr>
        <p:txBody>
          <a:bodyPr/>
          <a:lstStyle/>
          <a:p>
            <a:r>
              <a:rPr lang="ru-RU" dirty="0" smtClean="0"/>
              <a:t>Успешные люди Украины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268760"/>
            <a:ext cx="6223537" cy="4661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7314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768752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Успешные люди Украины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85583"/>
            <a:ext cx="5832648" cy="40828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1700807"/>
            <a:ext cx="32676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Леонид </a:t>
            </a:r>
            <a:r>
              <a:rPr lang="ru-RU" sz="3200" b="1" dirty="0" err="1" smtClean="0"/>
              <a:t>Каденюк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62144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124744"/>
            <a:ext cx="5184576" cy="4285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347864" y="404664"/>
            <a:ext cx="2820644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Егор Леоненко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3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84784"/>
            <a:ext cx="2947055" cy="4426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19872" y="620688"/>
            <a:ext cx="3097323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Полина Тарасенко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94020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1595437"/>
            <a:ext cx="5810250" cy="3667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275856" y="692696"/>
            <a:ext cx="2787943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Виталий Нечаев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15231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24744"/>
            <a:ext cx="7658799" cy="4786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137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3" y="0"/>
            <a:ext cx="91727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154933" y="1556791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Успех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81848" y="619726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Любознательность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35270" y="5619617"/>
            <a:ext cx="21537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Настойчивость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44076" y="3787017"/>
            <a:ext cx="1403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Упорство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45393" y="4696287"/>
            <a:ext cx="2254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Старательность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39067" y="5157952"/>
            <a:ext cx="1838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Трудолюби</a:t>
            </a:r>
            <a:r>
              <a:rPr lang="ru-RU" sz="2400" b="1" dirty="0"/>
              <a:t>е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74321" y="4234622"/>
            <a:ext cx="24801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prstClr val="black"/>
                </a:solidFill>
              </a:rPr>
              <a:t>Ве</a:t>
            </a:r>
            <a:r>
              <a:rPr lang="ru-RU" sz="2400" b="1" dirty="0" smtClean="0">
                <a:solidFill>
                  <a:prstClr val="black"/>
                </a:solidFill>
              </a:rPr>
              <a:t>ра в свои силы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622661" y="3126452"/>
            <a:ext cx="34115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Дисциплинированность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35270" y="2641792"/>
            <a:ext cx="22253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Решительность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8917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476672"/>
            <a:ext cx="2703176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155679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Этот урок помог мне понять,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…</a:t>
            </a:r>
          </a:p>
        </p:txBody>
      </p:sp>
      <p:pic>
        <p:nvPicPr>
          <p:cNvPr id="29698" name="Picture 2" descr="Результат пошуку зображень за запитом &quot;достижения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840765"/>
            <a:ext cx="3240360" cy="2440030"/>
          </a:xfrm>
          <a:prstGeom prst="rect">
            <a:avLst/>
          </a:prstGeom>
          <a:noFill/>
        </p:spPr>
      </p:pic>
      <p:pic>
        <p:nvPicPr>
          <p:cNvPr id="29700" name="Picture 4" descr="Результат пошуку зображень за запитом &quot;достижения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3157397" cy="2520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71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155679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Успех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87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516" y="-28912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 Словарь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394136" cy="3240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</a:t>
            </a:r>
            <a:r>
              <a:rPr lang="ru-RU" sz="5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общественное признание.</a:t>
            </a:r>
          </a:p>
          <a:p>
            <a:pPr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Удача в достижении чего-нибудь.</a:t>
            </a:r>
          </a:p>
          <a:p>
            <a:pPr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Хорошие результаты в работе и учёбе.                        (по словарю С.И. Ожегова)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Результат пошуку зображень за запитом &quot;успех в жизн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3072" y="3986768"/>
            <a:ext cx="4392488" cy="24085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6724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8600"/>
            <a:ext cx="3106688" cy="1282154"/>
          </a:xfrm>
        </p:spPr>
        <p:txBody>
          <a:bodyPr/>
          <a:lstStyle/>
          <a:p>
            <a:pPr algn="ctr"/>
            <a:r>
              <a:rPr lang="ru-RU" dirty="0" smtClean="0"/>
              <a:t>         </a:t>
            </a:r>
            <a:r>
              <a:rPr lang="ru-RU" b="1" dirty="0" smtClean="0">
                <a:solidFill>
                  <a:srgbClr val="FF0000"/>
                </a:solidFill>
              </a:rPr>
              <a:t>Синонимы 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412776"/>
            <a:ext cx="3240360" cy="25202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Победа</a:t>
            </a:r>
          </a:p>
          <a:p>
            <a:pPr>
              <a:buNone/>
            </a:pPr>
            <a:r>
              <a:rPr lang="ru-RU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Удача</a:t>
            </a:r>
            <a:endParaRPr lang="ru-RU" sz="4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2" name="Picture 2" descr="Результат пошуку зображень за запитом &quot;успех в жизн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365104"/>
            <a:ext cx="3240360" cy="17767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2676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28800"/>
            <a:ext cx="5184576" cy="25202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Неудача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Поражение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Неизвестность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Провал</a:t>
            </a:r>
          </a:p>
        </p:txBody>
      </p:sp>
      <p:pic>
        <p:nvPicPr>
          <p:cNvPr id="15362" name="Picture 2" descr="Результат пошуку зображень за запитом &quot;успех в жизни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496439"/>
            <a:ext cx="3240360" cy="17767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6520" y="620688"/>
            <a:ext cx="2778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Антонимы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933056"/>
            <a:ext cx="2232248" cy="2193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96752"/>
            <a:ext cx="2600289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861048"/>
            <a:ext cx="1695906" cy="2272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933056"/>
            <a:ext cx="2582379" cy="217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1800200" cy="245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35896" y="476672"/>
            <a:ext cx="1241045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63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850008" cy="7474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Успешные люди Украины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0" t="2624" r="5666"/>
          <a:stretch/>
        </p:blipFill>
        <p:spPr>
          <a:xfrm>
            <a:off x="539552" y="1196752"/>
            <a:ext cx="3448792" cy="26639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933056"/>
            <a:ext cx="4354070" cy="2448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720" y="3891270"/>
            <a:ext cx="36295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Зеленский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2420888"/>
            <a:ext cx="343741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Василий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</a:rPr>
              <a:t>Ломаченко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</a:t>
            </a:r>
          </a:p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Александр Усик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7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648072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Успешные люди Украины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88" y="1177915"/>
            <a:ext cx="2276370" cy="2401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0" y="1171204"/>
            <a:ext cx="3135621" cy="2414428"/>
          </a:xfrm>
          <a:prstGeom prst="rect">
            <a:avLst/>
          </a:prstGeom>
          <a:ln w="57150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335688" y="2378418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А. </a:t>
            </a:r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</a:rPr>
              <a:t>Данилко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933055"/>
            <a:ext cx="4255018" cy="2442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971600" y="4719032"/>
            <a:ext cx="260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tx2">
                    <a:lumMod val="75000"/>
                  </a:schemeClr>
                </a:solidFill>
              </a:rPr>
              <a:t>Джамала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9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52728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Успешные люди Украины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0808"/>
            <a:ext cx="3600400" cy="2754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941160" y="4725144"/>
            <a:ext cx="2889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Братья Кличко</a:t>
            </a:r>
            <a:endParaRPr lang="ru-RU" sz="32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13" y="2898891"/>
            <a:ext cx="4199018" cy="27884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42869" y="5761149"/>
            <a:ext cx="5695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«Океан Эльзы» С. Вакарчук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990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539</TotalTime>
  <Words>130</Words>
  <Application>Microsoft Office PowerPoint</Application>
  <PresentationFormat>Экран (4:3)</PresentationFormat>
  <Paragraphs>53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Тема4</vt:lpstr>
      <vt:lpstr>Дорога к успеху</vt:lpstr>
      <vt:lpstr>Презентация PowerPoint</vt:lpstr>
      <vt:lpstr> Словарь</vt:lpstr>
      <vt:lpstr>         Синонимы   </vt:lpstr>
      <vt:lpstr>Презентация PowerPoint</vt:lpstr>
      <vt:lpstr>Презентация PowerPoint</vt:lpstr>
      <vt:lpstr>Успешные люди Украины</vt:lpstr>
      <vt:lpstr>Успешные люди Украины</vt:lpstr>
      <vt:lpstr>Успешные люди Украины</vt:lpstr>
      <vt:lpstr>Успешные люди Украины</vt:lpstr>
      <vt:lpstr>Успешные люди Украины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Успех</dc:title>
  <dc:creator>Lida</dc:creator>
  <cp:lastModifiedBy>Lida</cp:lastModifiedBy>
  <cp:revision>33</cp:revision>
  <dcterms:created xsi:type="dcterms:W3CDTF">2017-11-25T09:47:04Z</dcterms:created>
  <dcterms:modified xsi:type="dcterms:W3CDTF">2018-03-12T20:07:13Z</dcterms:modified>
</cp:coreProperties>
</file>