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2"/>
  </p:notesMasterIdLst>
  <p:sldIdLst>
    <p:sldId id="349" r:id="rId2"/>
    <p:sldId id="256" r:id="rId3"/>
    <p:sldId id="257" r:id="rId4"/>
    <p:sldId id="258" r:id="rId5"/>
    <p:sldId id="259" r:id="rId6"/>
    <p:sldId id="260" r:id="rId7"/>
    <p:sldId id="279" r:id="rId8"/>
    <p:sldId id="280" r:id="rId9"/>
    <p:sldId id="295" r:id="rId10"/>
    <p:sldId id="281" r:id="rId11"/>
    <p:sldId id="282" r:id="rId12"/>
    <p:sldId id="283" r:id="rId13"/>
    <p:sldId id="315" r:id="rId14"/>
    <p:sldId id="318" r:id="rId15"/>
    <p:sldId id="285" r:id="rId16"/>
    <p:sldId id="286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302" r:id="rId25"/>
    <p:sldId id="304" r:id="rId26"/>
    <p:sldId id="305" r:id="rId27"/>
    <p:sldId id="306" r:id="rId28"/>
    <p:sldId id="307" r:id="rId29"/>
    <p:sldId id="308" r:id="rId30"/>
    <p:sldId id="310" r:id="rId31"/>
    <p:sldId id="309" r:id="rId32"/>
    <p:sldId id="311" r:id="rId33"/>
    <p:sldId id="312" r:id="rId34"/>
    <p:sldId id="313" r:id="rId35"/>
    <p:sldId id="314" r:id="rId36"/>
    <p:sldId id="296" r:id="rId37"/>
    <p:sldId id="297" r:id="rId38"/>
    <p:sldId id="300" r:id="rId39"/>
    <p:sldId id="299" r:id="rId40"/>
    <p:sldId id="316" r:id="rId41"/>
    <p:sldId id="324" r:id="rId42"/>
    <p:sldId id="325" r:id="rId43"/>
    <p:sldId id="326" r:id="rId44"/>
    <p:sldId id="327" r:id="rId45"/>
    <p:sldId id="328" r:id="rId46"/>
    <p:sldId id="329" r:id="rId47"/>
    <p:sldId id="330" r:id="rId48"/>
    <p:sldId id="331" r:id="rId49"/>
    <p:sldId id="332" r:id="rId50"/>
    <p:sldId id="333" r:id="rId51"/>
    <p:sldId id="334" r:id="rId52"/>
    <p:sldId id="335" r:id="rId53"/>
    <p:sldId id="336" r:id="rId54"/>
    <p:sldId id="337" r:id="rId55"/>
    <p:sldId id="338" r:id="rId56"/>
    <p:sldId id="303" r:id="rId57"/>
    <p:sldId id="320" r:id="rId58"/>
    <p:sldId id="321" r:id="rId59"/>
    <p:sldId id="322" r:id="rId60"/>
    <p:sldId id="339" r:id="rId61"/>
    <p:sldId id="346" r:id="rId62"/>
    <p:sldId id="340" r:id="rId63"/>
    <p:sldId id="341" r:id="rId64"/>
    <p:sldId id="342" r:id="rId65"/>
    <p:sldId id="343" r:id="rId66"/>
    <p:sldId id="344" r:id="rId67"/>
    <p:sldId id="347" r:id="rId68"/>
    <p:sldId id="348" r:id="rId69"/>
    <p:sldId id="350" r:id="rId70"/>
    <p:sldId id="323" r:id="rId7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5" autoAdjust="0"/>
    <p:restoredTop sz="94636" autoAdjust="0"/>
  </p:normalViewPr>
  <p:slideViewPr>
    <p:cSldViewPr>
      <p:cViewPr varScale="1">
        <p:scale>
          <a:sx n="82" d="100"/>
          <a:sy n="82" d="100"/>
        </p:scale>
        <p:origin x="-91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8B6F6A-CC9C-4540-9F80-5D32B98F13D7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70525B-E7A2-40D0-8958-C4CCDF9719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2984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70525B-E7A2-40D0-8958-C4CCDF9719C4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70525B-E7A2-40D0-8958-C4CCDF9719C4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70525B-E7A2-40D0-8958-C4CCDF9719C4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18" Type="http://schemas.openxmlformats.org/officeDocument/2006/relationships/image" Target="../media/image25.jpeg"/><Relationship Id="rId3" Type="http://schemas.openxmlformats.org/officeDocument/2006/relationships/image" Target="../media/image10.jpeg"/><Relationship Id="rId21" Type="http://schemas.openxmlformats.org/officeDocument/2006/relationships/image" Target="../media/image28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17" Type="http://schemas.openxmlformats.org/officeDocument/2006/relationships/image" Target="../media/image24.jpeg"/><Relationship Id="rId25" Type="http://schemas.openxmlformats.org/officeDocument/2006/relationships/image" Target="../media/image32.jpeg"/><Relationship Id="rId2" Type="http://schemas.openxmlformats.org/officeDocument/2006/relationships/image" Target="../media/image9.jpeg"/><Relationship Id="rId16" Type="http://schemas.openxmlformats.org/officeDocument/2006/relationships/image" Target="../media/image23.jpeg"/><Relationship Id="rId20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24" Type="http://schemas.openxmlformats.org/officeDocument/2006/relationships/image" Target="../media/image31.jpeg"/><Relationship Id="rId5" Type="http://schemas.openxmlformats.org/officeDocument/2006/relationships/image" Target="../media/image12.jpeg"/><Relationship Id="rId15" Type="http://schemas.openxmlformats.org/officeDocument/2006/relationships/image" Target="../media/image22.jpeg"/><Relationship Id="rId23" Type="http://schemas.openxmlformats.org/officeDocument/2006/relationships/image" Target="../media/image30.jpeg"/><Relationship Id="rId10" Type="http://schemas.openxmlformats.org/officeDocument/2006/relationships/image" Target="../media/image17.jpeg"/><Relationship Id="rId19" Type="http://schemas.openxmlformats.org/officeDocument/2006/relationships/image" Target="../media/image26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Relationship Id="rId22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44.jpeg"/><Relationship Id="rId18" Type="http://schemas.openxmlformats.org/officeDocument/2006/relationships/image" Target="../media/image49.jpeg"/><Relationship Id="rId3" Type="http://schemas.openxmlformats.org/officeDocument/2006/relationships/image" Target="../media/image34.jpeg"/><Relationship Id="rId21" Type="http://schemas.openxmlformats.org/officeDocument/2006/relationships/image" Target="../media/image52.jpeg"/><Relationship Id="rId7" Type="http://schemas.openxmlformats.org/officeDocument/2006/relationships/image" Target="../media/image38.jpeg"/><Relationship Id="rId12" Type="http://schemas.openxmlformats.org/officeDocument/2006/relationships/image" Target="../media/image43.jpeg"/><Relationship Id="rId17" Type="http://schemas.openxmlformats.org/officeDocument/2006/relationships/image" Target="../media/image48.jpeg"/><Relationship Id="rId25" Type="http://schemas.openxmlformats.org/officeDocument/2006/relationships/image" Target="../media/image56.jpeg"/><Relationship Id="rId2" Type="http://schemas.openxmlformats.org/officeDocument/2006/relationships/image" Target="../media/image33.jpeg"/><Relationship Id="rId16" Type="http://schemas.openxmlformats.org/officeDocument/2006/relationships/image" Target="../media/image47.jpeg"/><Relationship Id="rId20" Type="http://schemas.openxmlformats.org/officeDocument/2006/relationships/image" Target="../media/image5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jpeg"/><Relationship Id="rId11" Type="http://schemas.openxmlformats.org/officeDocument/2006/relationships/image" Target="../media/image42.jpeg"/><Relationship Id="rId24" Type="http://schemas.openxmlformats.org/officeDocument/2006/relationships/image" Target="../media/image55.jpeg"/><Relationship Id="rId5" Type="http://schemas.openxmlformats.org/officeDocument/2006/relationships/image" Target="../media/image36.jpeg"/><Relationship Id="rId15" Type="http://schemas.openxmlformats.org/officeDocument/2006/relationships/image" Target="../media/image46.jpeg"/><Relationship Id="rId23" Type="http://schemas.openxmlformats.org/officeDocument/2006/relationships/image" Target="../media/image54.jpeg"/><Relationship Id="rId10" Type="http://schemas.openxmlformats.org/officeDocument/2006/relationships/image" Target="../media/image41.jpeg"/><Relationship Id="rId19" Type="http://schemas.openxmlformats.org/officeDocument/2006/relationships/image" Target="../media/image50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Relationship Id="rId14" Type="http://schemas.openxmlformats.org/officeDocument/2006/relationships/image" Target="../media/image45.jpeg"/><Relationship Id="rId22" Type="http://schemas.openxmlformats.org/officeDocument/2006/relationships/image" Target="../media/image5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13" Type="http://schemas.openxmlformats.org/officeDocument/2006/relationships/image" Target="../media/image70.jpeg"/><Relationship Id="rId18" Type="http://schemas.openxmlformats.org/officeDocument/2006/relationships/image" Target="../media/image75.jpeg"/><Relationship Id="rId3" Type="http://schemas.openxmlformats.org/officeDocument/2006/relationships/image" Target="../media/image60.jpeg"/><Relationship Id="rId21" Type="http://schemas.openxmlformats.org/officeDocument/2006/relationships/image" Target="../media/image78.jpeg"/><Relationship Id="rId7" Type="http://schemas.openxmlformats.org/officeDocument/2006/relationships/image" Target="../media/image64.jpeg"/><Relationship Id="rId12" Type="http://schemas.openxmlformats.org/officeDocument/2006/relationships/image" Target="../media/image69.jpeg"/><Relationship Id="rId17" Type="http://schemas.openxmlformats.org/officeDocument/2006/relationships/image" Target="../media/image74.jpeg"/><Relationship Id="rId25" Type="http://schemas.openxmlformats.org/officeDocument/2006/relationships/image" Target="../media/image82.jpeg"/><Relationship Id="rId2" Type="http://schemas.openxmlformats.org/officeDocument/2006/relationships/image" Target="../media/image59.jpeg"/><Relationship Id="rId16" Type="http://schemas.openxmlformats.org/officeDocument/2006/relationships/image" Target="../media/image73.jpeg"/><Relationship Id="rId20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11" Type="http://schemas.openxmlformats.org/officeDocument/2006/relationships/image" Target="../media/image68.jpeg"/><Relationship Id="rId24" Type="http://schemas.openxmlformats.org/officeDocument/2006/relationships/image" Target="../media/image81.jpeg"/><Relationship Id="rId5" Type="http://schemas.openxmlformats.org/officeDocument/2006/relationships/image" Target="../media/image62.jpeg"/><Relationship Id="rId15" Type="http://schemas.openxmlformats.org/officeDocument/2006/relationships/image" Target="../media/image72.jpeg"/><Relationship Id="rId23" Type="http://schemas.openxmlformats.org/officeDocument/2006/relationships/image" Target="../media/image80.jpeg"/><Relationship Id="rId10" Type="http://schemas.openxmlformats.org/officeDocument/2006/relationships/image" Target="../media/image67.jpeg"/><Relationship Id="rId19" Type="http://schemas.openxmlformats.org/officeDocument/2006/relationships/image" Target="../media/image76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Relationship Id="rId14" Type="http://schemas.openxmlformats.org/officeDocument/2006/relationships/image" Target="../media/image71.jpeg"/><Relationship Id="rId22" Type="http://schemas.openxmlformats.org/officeDocument/2006/relationships/image" Target="../media/image7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13" Type="http://schemas.openxmlformats.org/officeDocument/2006/relationships/image" Target="../media/image91.jpeg"/><Relationship Id="rId18" Type="http://schemas.openxmlformats.org/officeDocument/2006/relationships/image" Target="../media/image96.jpeg"/><Relationship Id="rId3" Type="http://schemas.openxmlformats.org/officeDocument/2006/relationships/image" Target="../media/image84.jpeg"/><Relationship Id="rId21" Type="http://schemas.openxmlformats.org/officeDocument/2006/relationships/image" Target="../media/image99.jpeg"/><Relationship Id="rId7" Type="http://schemas.openxmlformats.org/officeDocument/2006/relationships/image" Target="../media/image88.jpeg"/><Relationship Id="rId12" Type="http://schemas.openxmlformats.org/officeDocument/2006/relationships/image" Target="../media/image57.jpeg"/><Relationship Id="rId17" Type="http://schemas.openxmlformats.org/officeDocument/2006/relationships/image" Target="../media/image95.jpeg"/><Relationship Id="rId25" Type="http://schemas.openxmlformats.org/officeDocument/2006/relationships/image" Target="../media/image103.jpeg"/><Relationship Id="rId2" Type="http://schemas.openxmlformats.org/officeDocument/2006/relationships/image" Target="../media/image83.jpeg"/><Relationship Id="rId16" Type="http://schemas.openxmlformats.org/officeDocument/2006/relationships/image" Target="../media/image94.jpeg"/><Relationship Id="rId20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eg"/><Relationship Id="rId11" Type="http://schemas.openxmlformats.org/officeDocument/2006/relationships/image" Target="../media/image56.jpeg"/><Relationship Id="rId24" Type="http://schemas.openxmlformats.org/officeDocument/2006/relationships/image" Target="../media/image102.jpeg"/><Relationship Id="rId5" Type="http://schemas.openxmlformats.org/officeDocument/2006/relationships/image" Target="../media/image86.jpeg"/><Relationship Id="rId15" Type="http://schemas.openxmlformats.org/officeDocument/2006/relationships/image" Target="../media/image93.jpeg"/><Relationship Id="rId23" Type="http://schemas.openxmlformats.org/officeDocument/2006/relationships/image" Target="../media/image101.jpeg"/><Relationship Id="rId10" Type="http://schemas.openxmlformats.org/officeDocument/2006/relationships/image" Target="../media/image90.jpeg"/><Relationship Id="rId19" Type="http://schemas.openxmlformats.org/officeDocument/2006/relationships/image" Target="../media/image97.jpeg"/><Relationship Id="rId4" Type="http://schemas.openxmlformats.org/officeDocument/2006/relationships/image" Target="../media/image85.jpeg"/><Relationship Id="rId9" Type="http://schemas.openxmlformats.org/officeDocument/2006/relationships/image" Target="../media/image32.jpeg"/><Relationship Id="rId14" Type="http://schemas.openxmlformats.org/officeDocument/2006/relationships/image" Target="../media/image92.jpeg"/><Relationship Id="rId22" Type="http://schemas.openxmlformats.org/officeDocument/2006/relationships/image" Target="../media/image10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eg"/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eg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eg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jpeg"/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6143668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Экопроект</a:t>
            </a:r>
            <a:r>
              <a:rPr lang="ru-RU" dirty="0" smtClean="0"/>
              <a:t> «Береги страну»</a:t>
            </a:r>
            <a:br>
              <a:rPr lang="ru-RU" dirty="0" smtClean="0"/>
            </a:br>
            <a:r>
              <a:rPr lang="ru-RU" sz="4000" dirty="0" smtClean="0"/>
              <a:t>Учитель Спицына Ольга Владимировна</a:t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Школа № 153</a:t>
            </a:r>
            <a:br>
              <a:rPr lang="ru-RU" sz="4000" dirty="0" smtClean="0"/>
            </a:br>
            <a:r>
              <a:rPr lang="ru-RU" sz="4000" dirty="0" smtClean="0"/>
              <a:t>Старший учитель</a:t>
            </a:r>
            <a:br>
              <a:rPr lang="ru-RU" sz="4000" dirty="0" smtClean="0"/>
            </a:br>
            <a:r>
              <a:rPr lang="ru-RU" sz="4000" dirty="0" smtClean="0"/>
              <a:t>Учитель методист</a:t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Апрель 2018г.</a:t>
            </a:r>
            <a:br>
              <a:rPr lang="ru-RU" sz="4000" dirty="0" smtClean="0"/>
            </a:br>
            <a:endParaRPr lang="ru-RU" sz="4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Еко</a:t>
            </a:r>
            <a:r>
              <a:rPr lang="ru-RU" dirty="0" smtClean="0"/>
              <a:t> проект «Береги страну»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1928794" y="2428868"/>
            <a:ext cx="5000660" cy="15001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экопроект</a:t>
            </a:r>
            <a:endParaRPr lang="ru-RU" sz="4000" b="1" i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45" name="Прямая со стрелкой 44"/>
          <p:cNvCxnSpPr/>
          <p:nvPr/>
        </p:nvCxnSpPr>
        <p:spPr>
          <a:xfrm>
            <a:off x="6786578" y="3000372"/>
            <a:ext cx="100013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stCxn id="8" idx="2"/>
          </p:cNvCxnSpPr>
          <p:nvPr/>
        </p:nvCxnSpPr>
        <p:spPr>
          <a:xfrm rot="10800000">
            <a:off x="857224" y="3000375"/>
            <a:ext cx="1071570" cy="1785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stCxn id="8" idx="3"/>
          </p:cNvCxnSpPr>
          <p:nvPr/>
        </p:nvCxnSpPr>
        <p:spPr>
          <a:xfrm rot="5400000">
            <a:off x="1970805" y="3667376"/>
            <a:ext cx="648329" cy="7323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>
            <a:stCxn id="8" idx="4"/>
          </p:cNvCxnSpPr>
          <p:nvPr/>
        </p:nvCxnSpPr>
        <p:spPr>
          <a:xfrm rot="5400000">
            <a:off x="3963985" y="4321977"/>
            <a:ext cx="858050" cy="722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>
            <a:stCxn id="8" idx="5"/>
          </p:cNvCxnSpPr>
          <p:nvPr/>
        </p:nvCxnSpPr>
        <p:spPr>
          <a:xfrm rot="16200000" flipH="1">
            <a:off x="6203589" y="3702901"/>
            <a:ext cx="624066" cy="6369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>
            <a:stCxn id="8" idx="7"/>
          </p:cNvCxnSpPr>
          <p:nvPr/>
        </p:nvCxnSpPr>
        <p:spPr>
          <a:xfrm rot="5400000" flipH="1" flipV="1">
            <a:off x="6048588" y="1934473"/>
            <a:ext cx="862631" cy="5655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 rot="5400000">
            <a:off x="3443286" y="2271698"/>
            <a:ext cx="1628780" cy="857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 стрелкой 91"/>
          <p:cNvCxnSpPr/>
          <p:nvPr/>
        </p:nvCxnSpPr>
        <p:spPr>
          <a:xfrm rot="16200000" flipH="1">
            <a:off x="2958362" y="2613746"/>
            <a:ext cx="837576" cy="8964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 стрелкой 93"/>
          <p:cNvCxnSpPr>
            <a:stCxn id="8" idx="1"/>
          </p:cNvCxnSpPr>
          <p:nvPr/>
        </p:nvCxnSpPr>
        <p:spPr>
          <a:xfrm rot="16200000" flipV="1">
            <a:off x="1827923" y="1815365"/>
            <a:ext cx="934078" cy="7323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Солнце 148"/>
          <p:cNvSpPr/>
          <p:nvPr/>
        </p:nvSpPr>
        <p:spPr>
          <a:xfrm>
            <a:off x="2571736" y="571480"/>
            <a:ext cx="3286148" cy="1914532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/>
              <a:t>Берегите птиц</a:t>
            </a:r>
            <a:endParaRPr lang="ru-RU" i="1" dirty="0"/>
          </a:p>
        </p:txBody>
      </p:sp>
      <p:sp>
        <p:nvSpPr>
          <p:cNvPr id="150" name="Солнце 149"/>
          <p:cNvSpPr/>
          <p:nvPr/>
        </p:nvSpPr>
        <p:spPr>
          <a:xfrm>
            <a:off x="5286380" y="785794"/>
            <a:ext cx="2928958" cy="2000264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Мастер</a:t>
            </a:r>
          </a:p>
          <a:p>
            <a:pPr algn="ctr"/>
            <a:r>
              <a:rPr lang="ru-RU" dirty="0" smtClean="0"/>
              <a:t>класс</a:t>
            </a:r>
            <a:endParaRPr lang="ru-RU" dirty="0"/>
          </a:p>
        </p:txBody>
      </p:sp>
      <p:sp>
        <p:nvSpPr>
          <p:cNvPr id="151" name="Солнце 150"/>
          <p:cNvSpPr/>
          <p:nvPr/>
        </p:nvSpPr>
        <p:spPr>
          <a:xfrm>
            <a:off x="2857488" y="4000504"/>
            <a:ext cx="3357586" cy="2643206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/>
              <a:t>Фильм «Спирит- душа</a:t>
            </a:r>
          </a:p>
          <a:p>
            <a:pPr algn="ctr"/>
            <a:r>
              <a:rPr lang="ru-RU" i="1" dirty="0" smtClean="0"/>
              <a:t>Прерий»</a:t>
            </a:r>
            <a:endParaRPr lang="ru-RU" i="1" dirty="0"/>
          </a:p>
        </p:txBody>
      </p:sp>
      <p:sp>
        <p:nvSpPr>
          <p:cNvPr id="152" name="Солнце 151"/>
          <p:cNvSpPr/>
          <p:nvPr/>
        </p:nvSpPr>
        <p:spPr>
          <a:xfrm>
            <a:off x="285720" y="857232"/>
            <a:ext cx="2771788" cy="1857388"/>
          </a:xfrm>
          <a:prstGeom prst="sun">
            <a:avLst>
              <a:gd name="adj" fmla="val 219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/>
              <a:t>Права</a:t>
            </a:r>
          </a:p>
          <a:p>
            <a:pPr algn="ctr"/>
            <a:r>
              <a:rPr lang="ru-RU" sz="1400" b="1" dirty="0" smtClean="0"/>
              <a:t>животных</a:t>
            </a:r>
            <a:endParaRPr lang="ru-RU" sz="1400" b="1" dirty="0"/>
          </a:p>
        </p:txBody>
      </p:sp>
      <p:sp>
        <p:nvSpPr>
          <p:cNvPr id="154" name="Солнце 153"/>
          <p:cNvSpPr/>
          <p:nvPr/>
        </p:nvSpPr>
        <p:spPr>
          <a:xfrm>
            <a:off x="6643702" y="2428868"/>
            <a:ext cx="2500298" cy="1857388"/>
          </a:xfrm>
          <a:prstGeom prst="sun">
            <a:avLst>
              <a:gd name="adj" fmla="val 207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i="1" dirty="0" smtClean="0"/>
              <a:t>Берегите</a:t>
            </a:r>
          </a:p>
          <a:p>
            <a:pPr algn="ctr"/>
            <a:r>
              <a:rPr lang="ru-RU" sz="1400" i="1" dirty="0" smtClean="0"/>
              <a:t>почву</a:t>
            </a:r>
          </a:p>
        </p:txBody>
      </p:sp>
      <p:sp>
        <p:nvSpPr>
          <p:cNvPr id="162" name="Солнце 161"/>
          <p:cNvSpPr/>
          <p:nvPr/>
        </p:nvSpPr>
        <p:spPr>
          <a:xfrm>
            <a:off x="357158" y="3929066"/>
            <a:ext cx="2857520" cy="2357454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Экопродукты</a:t>
            </a:r>
            <a:endParaRPr lang="ru-RU" dirty="0"/>
          </a:p>
        </p:txBody>
      </p:sp>
      <p:sp>
        <p:nvSpPr>
          <p:cNvPr id="163" name="Солнце 162"/>
          <p:cNvSpPr/>
          <p:nvPr/>
        </p:nvSpPr>
        <p:spPr>
          <a:xfrm>
            <a:off x="5929322" y="3786190"/>
            <a:ext cx="2857520" cy="2571768"/>
          </a:xfrm>
          <a:prstGeom prst="sun">
            <a:avLst>
              <a:gd name="adj" fmla="val 240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Эко </a:t>
            </a:r>
          </a:p>
          <a:p>
            <a:pPr algn="ctr"/>
            <a:r>
              <a:rPr lang="ru-RU" dirty="0" smtClean="0"/>
              <a:t>тропа</a:t>
            </a:r>
          </a:p>
        </p:txBody>
      </p:sp>
      <p:sp>
        <p:nvSpPr>
          <p:cNvPr id="20" name="Солнце 19"/>
          <p:cNvSpPr/>
          <p:nvPr/>
        </p:nvSpPr>
        <p:spPr>
          <a:xfrm>
            <a:off x="0" y="2500306"/>
            <a:ext cx="2214546" cy="1785950"/>
          </a:xfrm>
          <a:prstGeom prst="sun">
            <a:avLst>
              <a:gd name="adj" fmla="val 177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Эко</a:t>
            </a:r>
          </a:p>
          <a:p>
            <a:pPr algn="ctr"/>
            <a:r>
              <a:rPr lang="ru-RU" dirty="0" smtClean="0"/>
              <a:t>кафе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/>
          <a:lstStyle/>
          <a:p>
            <a:r>
              <a:rPr lang="ru-RU" dirty="0" smtClean="0"/>
              <a:t>Защита тех, кто живет рядом</a:t>
            </a:r>
            <a:endParaRPr lang="ru-RU" dirty="0"/>
          </a:p>
        </p:txBody>
      </p:sp>
      <p:pic>
        <p:nvPicPr>
          <p:cNvPr id="1026" name="Picture 2" descr="C:\Users\User\Desktop\экологич еский проект\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14422"/>
            <a:ext cx="7929618" cy="528641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экологич еский проект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286808" cy="6215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экологич еский проект\91254170_1583508_91223701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8215370" cy="59293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txBody>
          <a:bodyPr/>
          <a:lstStyle/>
          <a:p>
            <a:r>
              <a:rPr lang="ru-RU" dirty="0" smtClean="0"/>
              <a:t>Птичий пирог</a:t>
            </a:r>
            <a:endParaRPr lang="ru-RU" dirty="0"/>
          </a:p>
        </p:txBody>
      </p:sp>
      <p:pic>
        <p:nvPicPr>
          <p:cNvPr id="1026" name="Picture 2" descr="C:\Users\User\Desktop\ptici-zimoy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714356"/>
            <a:ext cx="8429684" cy="59293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/>
          <a:lstStyle/>
          <a:p>
            <a:r>
              <a:rPr lang="ru-RU" dirty="0" smtClean="0"/>
              <a:t>Белки имеют свой рацион</a:t>
            </a:r>
            <a:endParaRPr lang="ru-RU" dirty="0"/>
          </a:p>
        </p:txBody>
      </p:sp>
      <p:pic>
        <p:nvPicPr>
          <p:cNvPr id="1027" name="Picture 3" descr="C:\Users\User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928670"/>
            <a:ext cx="6929485" cy="571504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114668" cy="116205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      Поделись                                </a:t>
            </a:r>
            <a:br>
              <a:rPr lang="ru-RU" sz="3200" dirty="0" smtClean="0"/>
            </a:br>
            <a:r>
              <a:rPr lang="ru-RU" sz="3200" dirty="0" smtClean="0"/>
              <a:t>морковкой !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354668" cy="6370660"/>
          </a:xfrm>
        </p:spPr>
        <p:txBody>
          <a:bodyPr/>
          <a:lstStyle/>
          <a:p>
            <a:r>
              <a:rPr lang="ru-RU" dirty="0" smtClean="0"/>
              <a:t>Белки едят семечки, орехи, сухарики, печенье,</a:t>
            </a:r>
          </a:p>
          <a:p>
            <a:r>
              <a:rPr lang="ru-RU" dirty="0" smtClean="0"/>
              <a:t>сухофрукты, баранки.</a:t>
            </a:r>
          </a:p>
          <a:p>
            <a:r>
              <a:rPr lang="ru-RU" dirty="0" smtClean="0"/>
              <a:t>Любимое лакомство – </a:t>
            </a:r>
          </a:p>
          <a:p>
            <a:r>
              <a:rPr lang="ru-RU" dirty="0" smtClean="0"/>
              <a:t>яблоки. Даже зимой для </a:t>
            </a:r>
          </a:p>
          <a:p>
            <a:r>
              <a:rPr lang="ru-RU" dirty="0" smtClean="0"/>
              <a:t>белки- это подарок.</a:t>
            </a:r>
          </a:p>
          <a:p>
            <a:r>
              <a:rPr lang="ru-RU" dirty="0" smtClean="0"/>
              <a:t>А вот миндаль токсичен.</a:t>
            </a:r>
          </a:p>
          <a:p>
            <a:r>
              <a:rPr lang="ru-RU" dirty="0" smtClean="0"/>
              <a:t>Белкам , как и человеку, </a:t>
            </a:r>
          </a:p>
          <a:p>
            <a:r>
              <a:rPr lang="ru-RU" dirty="0" smtClean="0"/>
              <a:t>не хватает кальция. Угостите ее мелом ! 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User\Desktop\im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500174"/>
            <a:ext cx="3643337" cy="46434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index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/>
          <a:lstStyle/>
          <a:p>
            <a:r>
              <a:rPr lang="ru-RU" dirty="0" smtClean="0"/>
              <a:t>Почва просит о помощи</a:t>
            </a:r>
            <a:endParaRPr lang="ru-RU" dirty="0"/>
          </a:p>
        </p:txBody>
      </p:sp>
      <p:pic>
        <p:nvPicPr>
          <p:cNvPr id="1026" name="Picture 2" descr="C:\Users\User\Desktop\экологич еский проект\DSC003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71546"/>
            <a:ext cx="8501122" cy="55721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экологич еский проект\DSC004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27" name="Picture 3" descr="C:\Users\User\Desktop\экологич еский проект\DSC004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28" name="Picture 4" descr="C:\Users\User\Desktop\экологич еский проект\DSC004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29" name="Picture 5" descr="C:\Users\User\Desktop\экологич еский проект\DSC004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30" name="Picture 6" descr="C:\Users\User\Desktop\экологич еский проект\DSC0042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31" name="Picture 7" descr="C:\Users\User\Desktop\экологич еский проект\DSC0043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32" name="Picture 8" descr="C:\Users\User\Desktop\экологич еский проект\DSC0043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33" name="Picture 9" descr="C:\Users\User\Desktop\экологич еский проект\DSC0043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34" name="Picture 10" descr="C:\Users\User\Desktop\экологич еский проект\DSC0043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35" name="Picture 11" descr="C:\Users\User\Desktop\экологич еский проект\DSC00434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36" name="Picture 12" descr="C:\Users\User\Desktop\экологич еский проект\DSC00435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37" name="Picture 13" descr="C:\Users\User\Desktop\экологич еский проект\DSC00436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38" name="Picture 14" descr="C:\Users\User\Desktop\экологич еский проект\DSC00437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39" name="Picture 15" descr="C:\Users\User\Desktop\экологич еский проект\DSC00438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40" name="Picture 16" descr="C:\Users\User\Desktop\экологич еский проект\DSC00439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41" name="Picture 17" descr="C:\Users\User\Desktop\экологич еский проект\DSC00440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42" name="Picture 18" descr="C:\Users\User\Desktop\экологич еский проект\DSC00441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43" name="Picture 19" descr="C:\Users\User\Desktop\экологич еский проект\DSC00442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44" name="Picture 20" descr="C:\Users\User\Desktop\экологич еский проект\DSC00443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45" name="Picture 21" descr="C:\Users\User\Desktop\экологич еский проект\DSC00444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46" name="Picture 22" descr="C:\Users\User\Desktop\экологич еский проект\DSC00445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47" name="Picture 23" descr="C:\Users\User\Desktop\экологич еский проект\DSC00422.JP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48" name="Picture 24" descr="C:\Users\User\Desktop\экологич еский проект\DSC00423.JP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2214546" y="2357430"/>
            <a:ext cx="5016500" cy="3767154"/>
          </a:xfrm>
          <a:prstGeom prst="rect">
            <a:avLst/>
          </a:prstGeom>
          <a:noFill/>
        </p:spPr>
      </p:pic>
      <p:pic>
        <p:nvPicPr>
          <p:cNvPr id="1049" name="Picture 25" descr="C:\Users\User\Desktop\экологич еский проект\DSC00424.JP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357158" y="285728"/>
            <a:ext cx="8501122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Решение вопроса в европейских странах</a:t>
            </a:r>
            <a:endParaRPr lang="ru-RU" dirty="0"/>
          </a:p>
        </p:txBody>
      </p:sp>
      <p:pic>
        <p:nvPicPr>
          <p:cNvPr id="2050" name="Picture 2" descr="C:\Users\User\Desktop\экологич еский проект\DSC004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51" name="Picture 3" descr="C:\Users\User\Desktop\экологич еский проект\DSC004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52" name="Picture 4" descr="C:\Users\User\Desktop\экологич еский проект\DSC004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53" name="Picture 5" descr="C:\Users\User\Desktop\экологич еский проект\DSC004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54" name="Picture 6" descr="C:\Users\User\Desktop\экологич еский проект\DSC0043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55" name="Picture 7" descr="C:\Users\User\Desktop\экологич еский проект\DSC0043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56" name="Picture 8" descr="C:\Users\User\Desktop\экологич еский проект\DSC0043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57" name="Picture 9" descr="C:\Users\User\Desktop\экологич еский проект\DSC0043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58" name="Picture 10" descr="C:\Users\User\Desktop\экологич еский проект\DSC00435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59" name="Picture 11" descr="C:\Users\User\Desktop\экологич еский проект\DSC00436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60" name="Picture 12" descr="C:\Users\User\Desktop\экологич еский проект\DSC00437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61" name="Picture 13" descr="C:\Users\User\Desktop\экологич еский проект\DSC00438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62" name="Picture 14" descr="C:\Users\User\Desktop\экологич еский проект\DSC00439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63" name="Picture 15" descr="C:\Users\User\Desktop\экологич еский проект\DSC00440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64" name="Picture 16" descr="C:\Users\User\Desktop\экологич еский проект\DSC00441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65" name="Picture 17" descr="C:\Users\User\Desktop\экологич еский проект\DSC00442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66" name="Picture 18" descr="C:\Users\User\Desktop\экологич еский проект\DSC00443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67" name="Picture 19" descr="C:\Users\User\Desktop\экологич еский проект\DSC00444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68" name="Picture 20" descr="C:\Users\User\Desktop\экологич еский проект\DSC00445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69" name="Picture 21" descr="C:\Users\User\Desktop\экологич еский проект\DSC00422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70" name="Picture 22" descr="C:\Users\User\Desktop\экологич еский проект\DSC00423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71" name="Picture 23" descr="C:\Users\User\Desktop\экологич еский проект\DSC00424.JP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72" name="Picture 24" descr="C:\Users\User\Desktop\экологич еский проект\DSC00425.JP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2063750" y="1214423"/>
            <a:ext cx="5016500" cy="3624278"/>
          </a:xfrm>
          <a:prstGeom prst="rect">
            <a:avLst/>
          </a:prstGeom>
          <a:noFill/>
        </p:spPr>
      </p:pic>
      <p:pic>
        <p:nvPicPr>
          <p:cNvPr id="2073" name="Picture 25" descr="C:\Users\User\Desktop\экологич еский проект\DSC00426.JP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285720" y="1071546"/>
            <a:ext cx="8572560" cy="5500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User\Desktop\DSC004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8429684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Киев 17 и 18 августа 2017г. загрязнение </a:t>
            </a:r>
            <a:br>
              <a:rPr lang="ru-RU" dirty="0" smtClean="0"/>
            </a:br>
            <a:r>
              <a:rPr lang="ru-RU" dirty="0" smtClean="0"/>
              <a:t>формальдегидом превышало в 4-5 раз</a:t>
            </a:r>
            <a:endParaRPr lang="ru-RU" dirty="0"/>
          </a:p>
        </p:txBody>
      </p:sp>
      <p:pic>
        <p:nvPicPr>
          <p:cNvPr id="3" name="Picture 2" descr="Фото: &quot;Мой Киев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428736"/>
            <a:ext cx="8286808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экологич еский проект\DSC004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75" name="Picture 3" descr="C:\Users\User\Desktop\экологич еский проект\DSC004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76" name="Picture 4" descr="C:\Users\User\Desktop\экологич еский проект\DSC004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77" name="Picture 5" descr="C:\Users\User\Desktop\экологич еский проект\DSC0043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78" name="Picture 6" descr="C:\Users\User\Desktop\экологич еский проект\DSC0044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79" name="Picture 7" descr="C:\Users\User\Desktop\экологич еский проект\DSC0044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80" name="Picture 8" descr="C:\Users\User\Desktop\экологич еский проект\DSC0044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81" name="Picture 9" descr="C:\Users\User\Desktop\экологич еский проект\DSC0044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82" name="Picture 10" descr="C:\Users\User\Desktop\экологич еский проект\DSC0044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83" name="Picture 11" descr="C:\Users\User\Desktop\экологич еский проект\DSC00445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84" name="Picture 12" descr="C:\Users\User\Desktop\экологич еский проект\DSC00422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85" name="Picture 13" descr="C:\Users\User\Desktop\экологич еский проект\DSC00423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86" name="Picture 14" descr="C:\Users\User\Desktop\экологич еский проект\DSC00424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87" name="Picture 15" descr="C:\Users\User\Desktop\экологич еский проект\DSC00425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88" name="Picture 16" descr="C:\Users\User\Desktop\экологич еский проект\DSC00426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89" name="Picture 17" descr="C:\Users\User\Desktop\экологич еский проект\DSC00427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90" name="Picture 18" descr="C:\Users\User\Desktop\экологич еский проект\DSC00428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91" name="Picture 19" descr="C:\Users\User\Desktop\экологич еский проект\DSC00429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92" name="Picture 20" descr="C:\Users\User\Desktop\экологич еский проект\DSC00430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93" name="Picture 21" descr="C:\Users\User\Desktop\экологич еский проект\DSC00431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94" name="Picture 22" descr="C:\Users\User\Desktop\экологич еский проект\DSC00432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95" name="Picture 23" descr="C:\Users\User\Desktop\экологич еский проект\DSC00433.JP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96" name="Picture 24" descr="C:\Users\User\Desktop\экологич еский проект\DSC00434.JP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2063750" y="357167"/>
            <a:ext cx="5016500" cy="4481534"/>
          </a:xfrm>
          <a:prstGeom prst="rect">
            <a:avLst/>
          </a:prstGeom>
          <a:noFill/>
        </p:spPr>
      </p:pic>
      <p:pic>
        <p:nvPicPr>
          <p:cNvPr id="3097" name="Picture 25" descr="C:\Users\User\Desktop\экологич еский проект\DSC00435.JP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285720" y="285728"/>
            <a:ext cx="8516962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экологич еский проект\DSC004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23" name="Picture 3" descr="C:\Users\User\Desktop\экологич еский проект\DSC004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24" name="Picture 4" descr="C:\Users\User\Desktop\экологич еский проект\DSC0044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25" name="Picture 5" descr="C:\Users\User\Desktop\экологич еский проект\DSC0044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26" name="Picture 6" descr="C:\Users\User\Desktop\экологич еский проект\DSC0044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27" name="Picture 7" descr="C:\Users\User\Desktop\экологич еский проект\DSC0042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28" name="Picture 8" descr="C:\Users\User\Desktop\экологич еский проект\DSC0042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29" name="Picture 9" descr="C:\Users\User\Desktop\экологич еский проект\DSC00424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30" name="Picture 10" descr="C:\Users\User\Desktop\экологич еский проект\DSC00425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31" name="Picture 11" descr="C:\Users\User\Desktop\экологич еский проект\DSC00426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32" name="Picture 12" descr="C:\Users\User\Desktop\экологич еский проект\DSC00427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33" name="Picture 13" descr="C:\Users\User\Desktop\экологич еский проект\DSC00428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34" name="Picture 14" descr="C:\Users\User\Desktop\экологич еский проект\DSC00429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35" name="Picture 15" descr="C:\Users\User\Desktop\экологич еский проект\DSC00430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36" name="Picture 16" descr="C:\Users\User\Desktop\экологич еский проект\DSC00431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37" name="Picture 17" descr="C:\Users\User\Desktop\экологич еский проект\DSC00432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38" name="Picture 18" descr="C:\Users\User\Desktop\экологич еский проект\DSC00433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39" name="Picture 19" descr="C:\Users\User\Desktop\экологич еский проект\DSC00434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40" name="Picture 20" descr="C:\Users\User\Desktop\экологич еский проект\DSC00435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41" name="Picture 21" descr="C:\Users\User\Desktop\экологич еский проект\DSC00436.JP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42" name="Picture 22" descr="C:\Users\User\Desktop\экологич еский проект\DSC00437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43" name="Picture 23" descr="C:\Users\User\Desktop\экологич еский проект\DSC00438.JPG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44" name="Picture 24" descr="C:\Users\User\Desktop\экологич еский проект\DSC00439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2063750" y="214291"/>
            <a:ext cx="5016500" cy="4624410"/>
          </a:xfrm>
          <a:prstGeom prst="rect">
            <a:avLst/>
          </a:prstGeom>
          <a:noFill/>
        </p:spPr>
      </p:pic>
      <p:pic>
        <p:nvPicPr>
          <p:cNvPr id="5145" name="Picture 25" descr="C:\Users\User\Desktop\экологич еский проект\DSC00440.JP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285720" y="214290"/>
            <a:ext cx="8572560" cy="63579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Эко кафе</a:t>
            </a:r>
            <a:endParaRPr lang="ru-RU" dirty="0"/>
          </a:p>
        </p:txBody>
      </p:sp>
      <p:pic>
        <p:nvPicPr>
          <p:cNvPr id="1028" name="Picture 4" descr="C:\Users\User\Desktop\экологич еский проект\4dca9d82-8529-4068-864f-028c9d02816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7363" y="-514350"/>
            <a:ext cx="5629275" cy="7886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User\Desktop\экологич еский проект\11c06707-15bf-4cdb-8270-09224ba8d6f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14290"/>
            <a:ext cx="5286412" cy="64294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экологич еский проект\848eab9a-fd55-4e5e-90b1-366a901fa7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14290"/>
            <a:ext cx="6715172" cy="6357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экологич еский проект\6e6cd42b-54ce-48b5-9d3d-7a265b32d6d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экологич еский проект\09037423-3eff-4260-ae3f-a1eb8dd1c4b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7" y="285728"/>
            <a:ext cx="4286280" cy="60722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экологич еский проект\eb30d3e7-bbdb-4d3c-997f-dc7c830056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1" y="285728"/>
            <a:ext cx="5072098" cy="6143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экологич еский проект\1009ea16-6804-401a-9a0e-ae601ae832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14290"/>
            <a:ext cx="5214974" cy="628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70"/>
          </a:xfrm>
        </p:spPr>
        <p:txBody>
          <a:bodyPr/>
          <a:lstStyle/>
          <a:p>
            <a:r>
              <a:rPr lang="ru-RU" dirty="0" err="1" smtClean="0"/>
              <a:t>Экопродукты</a:t>
            </a:r>
            <a:r>
              <a:rPr lang="ru-RU" dirty="0" smtClean="0"/>
              <a:t>  Что это такое?</a:t>
            </a:r>
            <a:endParaRPr lang="ru-RU" dirty="0"/>
          </a:p>
        </p:txBody>
      </p:sp>
      <p:pic>
        <p:nvPicPr>
          <p:cNvPr id="2050" name="Picture 2" descr="F:\школа\что такое экопродукты\hello_html_66095e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4000" cy="600076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школа\что такое экопродукты\2089058_stock-photo-vector-organic-food-eco-bio-labels-and-element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7266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F:\школа\что такое экопродукты\slide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2984"/>
          </a:xfrm>
        </p:spPr>
        <p:txBody>
          <a:bodyPr/>
          <a:lstStyle/>
          <a:p>
            <a:r>
              <a:rPr lang="ru-RU" dirty="0" smtClean="0"/>
              <a:t>Как выращивают </a:t>
            </a:r>
            <a:r>
              <a:rPr lang="ru-RU" dirty="0" err="1" smtClean="0"/>
              <a:t>экопродукты</a:t>
            </a:r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5122" name="Picture 2" descr="F:\школа\как выращивают экопродукты\dfb92112e4c69e7e9c2618f29a065a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09"/>
            <a:ext cx="9144000" cy="585789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школа\как выращивают экопродукты\http--usanin.com-wp-content-uploads-D09FD0BBD0BED0B4D18B-9-640x4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школа\как выращивают экопродукты\DL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2984"/>
          </a:xfrm>
        </p:spPr>
        <p:txBody>
          <a:bodyPr/>
          <a:lstStyle/>
          <a:p>
            <a:r>
              <a:rPr lang="ru-RU" dirty="0" smtClean="0"/>
              <a:t>Где купить </a:t>
            </a:r>
            <a:r>
              <a:rPr lang="ru-RU" dirty="0" err="1" smtClean="0"/>
              <a:t>экопродукты</a:t>
            </a:r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8194" name="Picture 2" descr="F:\школа\где купить экопродукты\755409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962024"/>
            <a:ext cx="9144000" cy="589597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школа\где купить экопродукты\biomarket01-5433b55b015d4_620_416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школа\где купить экопродукты\aeroponics-plantation-glasshouse-238511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2984"/>
          </a:xfrm>
        </p:spPr>
        <p:txBody>
          <a:bodyPr/>
          <a:lstStyle/>
          <a:p>
            <a:r>
              <a:rPr lang="ru-RU" dirty="0" smtClean="0"/>
              <a:t>Польза от </a:t>
            </a:r>
            <a:r>
              <a:rPr lang="ru-RU" dirty="0" err="1" smtClean="0"/>
              <a:t>экопродуктов</a:t>
            </a:r>
            <a:endParaRPr lang="ru-RU" dirty="0"/>
          </a:p>
        </p:txBody>
      </p:sp>
      <p:pic>
        <p:nvPicPr>
          <p:cNvPr id="11266" name="Picture 2" descr="F:\школа\польза и преимущество экопродуктов\Dollarphotoclub_58885024-300x1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46"/>
            <a:ext cx="9144000" cy="578645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F:\школа\польза и преимущество экопродуктов\images (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:\школа\польза и преимущество экопродуктов\shutterstock_1709930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/>
          <a:lstStyle/>
          <a:p>
            <a:r>
              <a:rPr lang="ru-RU" dirty="0" smtClean="0"/>
              <a:t>Права животных Приют «Сириус»</a:t>
            </a:r>
            <a:endParaRPr lang="ru-RU" dirty="0"/>
          </a:p>
        </p:txBody>
      </p:sp>
      <p:pic>
        <p:nvPicPr>
          <p:cNvPr id="1026" name="Picture 2" descr="C:\Users\User\Desktop\01_cov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928670"/>
            <a:ext cx="7858180" cy="550072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9" y="428604"/>
            <a:ext cx="7786742" cy="60722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357166"/>
            <a:ext cx="7072361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428604"/>
            <a:ext cx="7858180" cy="6000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4._0.t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Мастер-класс из отходов - игрушки</a:t>
            </a:r>
            <a:br>
              <a:rPr lang="ru-RU" dirty="0" smtClean="0"/>
            </a:br>
            <a:r>
              <a:rPr lang="ru-RU" dirty="0" smtClean="0"/>
              <a:t>(крышки, втулки от туалетной бумаги)</a:t>
            </a:r>
            <a:endParaRPr lang="ru-RU" dirty="0"/>
          </a:p>
        </p:txBody>
      </p:sp>
      <p:pic>
        <p:nvPicPr>
          <p:cNvPr id="1026" name="Picture 2" descr="C:\Users\User\Desktop\экологич еский проект\DSC003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5" y="1428736"/>
            <a:ext cx="4572032" cy="514353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экологич еский проект\DSC003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экологич еский проект\DSC003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экологич еский проект\DSC003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экологич еский проект\DSC003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экологич еский проект\DSC003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User\Desktop\экологич еский проект\DSC003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экологич еский проект\DSC003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Мастер- класс ( бумажная посуда) </a:t>
            </a:r>
            <a:endParaRPr lang="ru-RU" dirty="0"/>
          </a:p>
        </p:txBody>
      </p:sp>
      <p:pic>
        <p:nvPicPr>
          <p:cNvPr id="3074" name="Picture 2" descr="C:\Users\User\Desktop\экологич еский проект\DSC003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9144000" cy="614364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экологич еский проект\DSC004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Desktop\экологич еский проект\DSC004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экологич еский проект\DSC004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User\Desktop\экологич еский проект\DSC004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85728"/>
            <a:ext cx="5929354" cy="63579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esktop\экологич еский проект\DSC004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er\Desktop\экологич еский проект\DSC004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txBody>
          <a:bodyPr/>
          <a:lstStyle/>
          <a:p>
            <a:r>
              <a:rPr lang="ru-RU" dirty="0" err="1" smtClean="0"/>
              <a:t>Экотропа</a:t>
            </a:r>
            <a:r>
              <a:rPr lang="ru-RU" dirty="0" smtClean="0"/>
              <a:t>. История.</a:t>
            </a:r>
            <a:endParaRPr lang="ru-RU" dirty="0"/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00" cy="607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32"/>
          </a:xfrm>
        </p:spPr>
        <p:txBody>
          <a:bodyPr/>
          <a:lstStyle/>
          <a:p>
            <a:r>
              <a:rPr lang="ru-RU" dirty="0" err="1" smtClean="0"/>
              <a:t>Экотропа</a:t>
            </a:r>
            <a:r>
              <a:rPr lang="ru-RU" dirty="0" smtClean="0"/>
              <a:t> 153 гимназии</a:t>
            </a:r>
            <a:endParaRPr lang="ru-RU" dirty="0"/>
          </a:p>
        </p:txBody>
      </p:sp>
      <p:pic>
        <p:nvPicPr>
          <p:cNvPr id="12289" name="Picture 1" descr="F:\фото ЭКО\IMG_45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785794"/>
            <a:ext cx="4429156" cy="5857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F:\IMG_23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57166"/>
            <a:ext cx="4071966" cy="6143668"/>
          </a:xfrm>
          <a:prstGeom prst="rect">
            <a:avLst/>
          </a:prstGeom>
          <a:noFill/>
        </p:spPr>
      </p:pic>
      <p:pic>
        <p:nvPicPr>
          <p:cNvPr id="2050" name="Picture 2" descr="D:\User\Desktop\2018-03-21-PHOTO-000016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7166"/>
            <a:ext cx="4032447" cy="6143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F:\фото ЭКО\IMG_45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4071966" cy="6143668"/>
          </a:xfrm>
          <a:prstGeom prst="rect">
            <a:avLst/>
          </a:prstGeom>
          <a:noFill/>
        </p:spPr>
      </p:pic>
      <p:pic>
        <p:nvPicPr>
          <p:cNvPr id="61443" name="Picture 3" descr="F:\IMG_23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428604"/>
            <a:ext cx="3929090" cy="60722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F:\фото ЭКО\IMG_45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4357718" cy="6143668"/>
          </a:xfrm>
          <a:prstGeom prst="rect">
            <a:avLst/>
          </a:prstGeom>
          <a:noFill/>
        </p:spPr>
      </p:pic>
      <p:pic>
        <p:nvPicPr>
          <p:cNvPr id="57346" name="Picture 2" descr="D:\Sample Pictures\Фото\P306015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357166"/>
            <a:ext cx="4500594" cy="61674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F:\фото ЭКО\IMG_45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4071966" cy="6215106"/>
          </a:xfrm>
          <a:prstGeom prst="rect">
            <a:avLst/>
          </a:prstGeom>
          <a:noFill/>
        </p:spPr>
      </p:pic>
      <p:pic>
        <p:nvPicPr>
          <p:cNvPr id="60419" name="Picture 3" descr="F:\IMG_234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428604"/>
            <a:ext cx="3857652" cy="60722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F:\фото ЭКО\IMG_45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4286280" cy="6215106"/>
          </a:xfrm>
          <a:prstGeom prst="rect">
            <a:avLst/>
          </a:prstGeom>
          <a:noFill/>
        </p:spPr>
      </p:pic>
      <p:pic>
        <p:nvPicPr>
          <p:cNvPr id="64516" name="Picture 4" descr="F:\IMG_23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85728"/>
            <a:ext cx="3714776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F:\фото ЭКО\IMG_45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3929090" cy="6215106"/>
          </a:xfrm>
          <a:prstGeom prst="rect">
            <a:avLst/>
          </a:prstGeom>
          <a:noFill/>
        </p:spPr>
      </p:pic>
      <p:pic>
        <p:nvPicPr>
          <p:cNvPr id="63492" name="Picture 4" descr="F:\IMG_235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57166"/>
            <a:ext cx="3714776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F:\фото ЭКО\IMG_45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250133" y="892951"/>
            <a:ext cx="6286544" cy="507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6357958"/>
          </a:xfrm>
        </p:spPr>
        <p:txBody>
          <a:bodyPr>
            <a:noAutofit/>
          </a:bodyPr>
          <a:lstStyle/>
          <a:p>
            <a:r>
              <a:rPr lang="ru-RU" sz="4200" dirty="0" err="1" smtClean="0"/>
              <a:t>Голубая</a:t>
            </a:r>
            <a:r>
              <a:rPr lang="ru-RU" sz="4200" dirty="0" smtClean="0"/>
              <a:t> ель</a:t>
            </a:r>
            <a:br>
              <a:rPr lang="ru-RU" sz="4200" dirty="0" smtClean="0"/>
            </a:br>
            <a:r>
              <a:rPr lang="ru-RU" sz="4200" dirty="0" err="1" smtClean="0"/>
              <a:t>Магония</a:t>
            </a:r>
            <a:r>
              <a:rPr lang="ru-RU" sz="4200" dirty="0" smtClean="0"/>
              <a:t/>
            </a:r>
            <a:br>
              <a:rPr lang="ru-RU" sz="4200" dirty="0" smtClean="0"/>
            </a:br>
            <a:r>
              <a:rPr lang="ru-RU" sz="4200" dirty="0" smtClean="0"/>
              <a:t>Гибискус</a:t>
            </a:r>
            <a:br>
              <a:rPr lang="ru-RU" sz="4200" dirty="0" smtClean="0"/>
            </a:br>
            <a:r>
              <a:rPr lang="ru-RU" sz="4200" dirty="0" smtClean="0"/>
              <a:t>Канадский клен</a:t>
            </a:r>
            <a:br>
              <a:rPr lang="ru-RU" sz="4200" dirty="0" smtClean="0"/>
            </a:br>
            <a:r>
              <a:rPr lang="ru-RU" sz="4200" dirty="0" smtClean="0"/>
              <a:t>Сосна</a:t>
            </a:r>
            <a:br>
              <a:rPr lang="ru-RU" sz="4200" dirty="0" smtClean="0"/>
            </a:br>
            <a:r>
              <a:rPr lang="ru-RU" sz="4200" dirty="0" smtClean="0"/>
              <a:t>Можжевельник</a:t>
            </a:r>
            <a:br>
              <a:rPr lang="ru-RU" sz="4200" dirty="0" smtClean="0"/>
            </a:br>
            <a:r>
              <a:rPr lang="ru-RU" sz="4200" dirty="0" smtClean="0"/>
              <a:t>Ирисы</a:t>
            </a:r>
            <a:br>
              <a:rPr lang="ru-RU" sz="4200" dirty="0" smtClean="0"/>
            </a:br>
            <a:r>
              <a:rPr lang="ru-RU" sz="4200" dirty="0" smtClean="0"/>
              <a:t>Хризантемы</a:t>
            </a:r>
            <a:br>
              <a:rPr lang="ru-RU" sz="4200" dirty="0" smtClean="0"/>
            </a:br>
            <a:r>
              <a:rPr lang="ru-RU" sz="4200" dirty="0" smtClean="0"/>
              <a:t>и др.</a:t>
            </a:r>
            <a:br>
              <a:rPr lang="ru-RU" sz="4200" dirty="0" smtClean="0"/>
            </a:br>
            <a:r>
              <a:rPr lang="ru-RU" sz="4200" dirty="0" smtClean="0"/>
              <a:t> </a:t>
            </a:r>
            <a:br>
              <a:rPr lang="ru-RU" sz="4200" dirty="0" smtClean="0"/>
            </a:br>
            <a:endParaRPr lang="ru-RU" sz="4200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txBody>
          <a:bodyPr/>
          <a:lstStyle/>
          <a:p>
            <a:r>
              <a:rPr lang="ru-RU" dirty="0" smtClean="0"/>
              <a:t>Наш участок</a:t>
            </a:r>
            <a:endParaRPr lang="ru-RU" dirty="0"/>
          </a:p>
        </p:txBody>
      </p:sp>
      <p:pic>
        <p:nvPicPr>
          <p:cNvPr id="1026" name="Picture 2" descr="D:\User\Desktop\20180426_0711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836712"/>
            <a:ext cx="525658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29748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F:\IMG_22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</TotalTime>
  <Words>156</Words>
  <Application>Microsoft Office PowerPoint</Application>
  <PresentationFormat>Экран (4:3)</PresentationFormat>
  <Paragraphs>47</Paragraphs>
  <Slides>70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70</vt:i4>
      </vt:variant>
    </vt:vector>
  </HeadingPairs>
  <TitlesOfParts>
    <vt:vector size="71" baseType="lpstr">
      <vt:lpstr>Тема Office</vt:lpstr>
      <vt:lpstr>Экопроект «Береги страну» Учитель Спицына Ольга Владимировна  Школа № 153 Старший учитель Учитель методист   Апрель 2018г. </vt:lpstr>
      <vt:lpstr>Еко проект «Береги страну»</vt:lpstr>
      <vt:lpstr>Защита тех, кто живет рядом</vt:lpstr>
      <vt:lpstr>Презентация PowerPoint</vt:lpstr>
      <vt:lpstr>Презентация PowerPoint</vt:lpstr>
      <vt:lpstr>Птичий пирог</vt:lpstr>
      <vt:lpstr>Белки имеют свой рацион</vt:lpstr>
      <vt:lpstr>      Поделись                                 морковкой !</vt:lpstr>
      <vt:lpstr>Презентация PowerPoint</vt:lpstr>
      <vt:lpstr>Почва просит о помощи</vt:lpstr>
      <vt:lpstr>Презентация PowerPoint</vt:lpstr>
      <vt:lpstr>Решение вопроса в европейских странах</vt:lpstr>
      <vt:lpstr>Презентация PowerPoint</vt:lpstr>
      <vt:lpstr>Киев 17 и 18 августа 2017г. загрязнение  формальдегидом превышало в 4-5 раз</vt:lpstr>
      <vt:lpstr>Презентация PowerPoint</vt:lpstr>
      <vt:lpstr>Презентация PowerPoint</vt:lpstr>
      <vt:lpstr>Эко кафе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Экопродукты  Что это такое?</vt:lpstr>
      <vt:lpstr>Презентация PowerPoint</vt:lpstr>
      <vt:lpstr>Презентация PowerPoint</vt:lpstr>
      <vt:lpstr>Как выращивают экопродукты?</vt:lpstr>
      <vt:lpstr>Презентация PowerPoint</vt:lpstr>
      <vt:lpstr>Презентация PowerPoint</vt:lpstr>
      <vt:lpstr>Где купить экопродукты?</vt:lpstr>
      <vt:lpstr>Презентация PowerPoint</vt:lpstr>
      <vt:lpstr>Презентация PowerPoint</vt:lpstr>
      <vt:lpstr>Польза от экопродуктов</vt:lpstr>
      <vt:lpstr>Презентация PowerPoint</vt:lpstr>
      <vt:lpstr>Презентация PowerPoint</vt:lpstr>
      <vt:lpstr>Права животных Приют «Сириус»</vt:lpstr>
      <vt:lpstr>Презентация PowerPoint</vt:lpstr>
      <vt:lpstr>Презентация PowerPoint</vt:lpstr>
      <vt:lpstr>Презентация PowerPoint</vt:lpstr>
      <vt:lpstr>Презентация PowerPoint</vt:lpstr>
      <vt:lpstr>Мастер-класс из отходов - игрушки (крышки, втулки от туалетной бумаги)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Мастер- класс ( бумажная посуда)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Экотропа. История.</vt:lpstr>
      <vt:lpstr>Презентация PowerPoint</vt:lpstr>
      <vt:lpstr>Презентация PowerPoint</vt:lpstr>
      <vt:lpstr>Презентация PowerPoint</vt:lpstr>
      <vt:lpstr>Экотропа 153 гимназии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Голубая ель Магония Гибискус Канадский клен Сосна Можжевельник Ирисы Хризантемы и др.   </vt:lpstr>
      <vt:lpstr>Наш участок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40</cp:revision>
  <dcterms:created xsi:type="dcterms:W3CDTF">2017-11-01T13:26:51Z</dcterms:created>
  <dcterms:modified xsi:type="dcterms:W3CDTF">2018-04-26T09:58:29Z</dcterms:modified>
</cp:coreProperties>
</file>