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81" r:id="rId25"/>
    <p:sldId id="282" r:id="rId26"/>
    <p:sldId id="283" r:id="rId27"/>
    <p:sldId id="284" r:id="rId28"/>
    <p:sldId id="285" r:id="rId29"/>
    <p:sldId id="286" r:id="rId30"/>
    <p:sldId id="28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7777"/>
    <a:srgbClr val="003399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A9FBD-D461-4E28-B6D6-68AD8F4C8080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CCC58-A88C-4133-ADC1-75722BC257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A9FBD-D461-4E28-B6D6-68AD8F4C8080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CCC58-A88C-4133-ADC1-75722BC257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A9FBD-D461-4E28-B6D6-68AD8F4C8080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CCC58-A88C-4133-ADC1-75722BC257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A9FBD-D461-4E28-B6D6-68AD8F4C8080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CCC58-A88C-4133-ADC1-75722BC257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A9FBD-D461-4E28-B6D6-68AD8F4C8080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CCC58-A88C-4133-ADC1-75722BC257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A9FBD-D461-4E28-B6D6-68AD8F4C8080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CCC58-A88C-4133-ADC1-75722BC257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A9FBD-D461-4E28-B6D6-68AD8F4C8080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CCC58-A88C-4133-ADC1-75722BC257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A9FBD-D461-4E28-B6D6-68AD8F4C8080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CCC58-A88C-4133-ADC1-75722BC257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A9FBD-D461-4E28-B6D6-68AD8F4C8080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CCC58-A88C-4133-ADC1-75722BC257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A9FBD-D461-4E28-B6D6-68AD8F4C8080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CCC58-A88C-4133-ADC1-75722BC257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A9FBD-D461-4E28-B6D6-68AD8F4C8080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CCC58-A88C-4133-ADC1-75722BC257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4A9FBD-D461-4E28-B6D6-68AD8F4C8080}" type="datetimeFigureOut">
              <a:rPr lang="ru-RU" smtClean="0"/>
              <a:pPr/>
              <a:t>03.07.2018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DCCC58-A88C-4133-ADC1-75722BC257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13" Type="http://schemas.openxmlformats.org/officeDocument/2006/relationships/image" Target="../media/image15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12" Type="http://schemas.openxmlformats.org/officeDocument/2006/relationships/image" Target="../media/image46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11" Type="http://schemas.openxmlformats.org/officeDocument/2006/relationships/image" Target="../media/image25.jpeg"/><Relationship Id="rId5" Type="http://schemas.openxmlformats.org/officeDocument/2006/relationships/image" Target="../media/image40.jpeg"/><Relationship Id="rId15" Type="http://schemas.openxmlformats.org/officeDocument/2006/relationships/image" Target="../media/image48.jpe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Relationship Id="rId14" Type="http://schemas.openxmlformats.org/officeDocument/2006/relationships/image" Target="../media/image4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3082924"/>
          </a:xfrm>
          <a:solidFill>
            <a:schemeClr val="tx2">
              <a:lumMod val="60000"/>
              <a:lumOff val="4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uk-UA" dirty="0" smtClean="0"/>
              <a:t>ПРЕЗЕНТАЦІЯ ДО УРОКУ ПРИРОДОЗНАВСТВА</a:t>
            </a:r>
            <a:br>
              <a:rPr lang="uk-UA" dirty="0" smtClean="0"/>
            </a:br>
            <a:r>
              <a:rPr lang="uk-UA" dirty="0" smtClean="0"/>
              <a:t>НА ТЕМУ</a:t>
            </a:r>
            <a:br>
              <a:rPr lang="uk-UA" dirty="0" smtClean="0"/>
            </a:br>
            <a:r>
              <a:rPr lang="uk-UA" dirty="0" err="1" smtClean="0"/>
              <a:t>“Як</a:t>
            </a:r>
            <a:r>
              <a:rPr lang="uk-UA" dirty="0" smtClean="0"/>
              <a:t> змінюється життя птахів </a:t>
            </a:r>
            <a:r>
              <a:rPr lang="uk-UA" dirty="0" err="1" smtClean="0"/>
              <a:t>взимку”</a:t>
            </a:r>
            <a:endParaRPr lang="ru-RU" dirty="0"/>
          </a:p>
        </p:txBody>
      </p:sp>
      <p:pic>
        <p:nvPicPr>
          <p:cNvPr id="5" name="Рисунок 4" descr="zima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9058" y="3357562"/>
            <a:ext cx="4643470" cy="3071834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6" name="TextBox 5"/>
          <p:cNvSpPr txBox="1"/>
          <p:nvPr/>
        </p:nvSpPr>
        <p:spPr>
          <a:xfrm>
            <a:off x="4929190" y="4000504"/>
            <a:ext cx="2878480" cy="203132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dirty="0" smtClean="0"/>
              <a:t>Презентацію підготувала</a:t>
            </a:r>
          </a:p>
          <a:p>
            <a:r>
              <a:rPr lang="uk-UA" dirty="0" smtClean="0"/>
              <a:t>вчитель Білоцерківської</a:t>
            </a:r>
          </a:p>
          <a:p>
            <a:r>
              <a:rPr lang="uk-UA" dirty="0" smtClean="0"/>
              <a:t>загальноосвітньої школи</a:t>
            </a:r>
          </a:p>
          <a:p>
            <a:r>
              <a:rPr lang="uk-UA" dirty="0" smtClean="0"/>
              <a:t>І – ІІІ ступенів №</a:t>
            </a:r>
            <a:r>
              <a:rPr lang="uk-UA" dirty="0" smtClean="0"/>
              <a:t>7</a:t>
            </a:r>
            <a:endParaRPr lang="en-US" dirty="0" smtClean="0"/>
          </a:p>
          <a:p>
            <a:r>
              <a:rPr lang="uk-UA" dirty="0" smtClean="0"/>
              <a:t>і</a:t>
            </a:r>
            <a:r>
              <a:rPr lang="uk-UA" dirty="0" smtClean="0"/>
              <a:t>мені генерал-полковника</a:t>
            </a:r>
          </a:p>
          <a:p>
            <a:r>
              <a:rPr lang="uk-UA" smtClean="0"/>
              <a:t>Геннадія Воробйова</a:t>
            </a:r>
            <a:r>
              <a:rPr lang="uk-UA" smtClean="0"/>
              <a:t> </a:t>
            </a:r>
            <a:endParaRPr lang="uk-UA" dirty="0" smtClean="0"/>
          </a:p>
          <a:p>
            <a:r>
              <a:rPr lang="uk-UA" dirty="0" err="1" smtClean="0"/>
              <a:t>Тодосієнко</a:t>
            </a:r>
            <a:r>
              <a:rPr lang="uk-UA" dirty="0" smtClean="0"/>
              <a:t> Анна Валеріївна</a:t>
            </a:r>
            <a:endParaRPr lang="ru-RU" dirty="0"/>
          </a:p>
        </p:txBody>
      </p:sp>
      <p:pic>
        <p:nvPicPr>
          <p:cNvPr id="10" name="Содержимое 9" descr="рке.jpe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215206" y="1000108"/>
            <a:ext cx="1435100" cy="1358900"/>
          </a:xfrm>
        </p:spPr>
      </p:pic>
      <p:pic>
        <p:nvPicPr>
          <p:cNvPr id="12" name="Рисунок 11" descr="2Y1QMUCAMYN26VCA0MBM7VCA42U1DDCAU0Q0F6CAP0LH7WCA1411OUCAEYN9LUCAPZT4WFCAD45I1YCADH2CQICAB14QXTCA6P2DATCA436B1ACAZBMX9GCA6ZRLUMCAECBVL2CAPQP55MCA0DUEPZCAK67OSX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3500438"/>
            <a:ext cx="1924050" cy="1428750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3" name="Рисунок 12" descr="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28794" y="5000636"/>
            <a:ext cx="1905000" cy="1428750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flipH="1">
            <a:off x="5572132" y="1000108"/>
            <a:ext cx="2357455" cy="132343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uk-UA" sz="8000" b="1" dirty="0" smtClean="0">
                <a:solidFill>
                  <a:schemeClr val="bg1"/>
                </a:solidFill>
              </a:rPr>
              <a:t>  Ніч </a:t>
            </a:r>
            <a:endParaRPr lang="ru-RU" sz="80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85852" y="1000108"/>
            <a:ext cx="264320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8000" b="1" dirty="0" smtClean="0"/>
              <a:t> </a:t>
            </a:r>
            <a:r>
              <a:rPr lang="uk-UA" sz="7200" b="1" dirty="0" smtClean="0"/>
              <a:t>День</a:t>
            </a:r>
            <a:r>
              <a:rPr lang="uk-UA" sz="2000" dirty="0" smtClean="0"/>
              <a:t> </a:t>
            </a:r>
            <a:endParaRPr lang="ru-RU" sz="2000" dirty="0"/>
          </a:p>
        </p:txBody>
      </p:sp>
      <p:pic>
        <p:nvPicPr>
          <p:cNvPr id="6" name="Рисунок 5" descr="0930876afd5cdf026e0774b4eed34aee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0562" y="2500306"/>
            <a:ext cx="4484690" cy="3214710"/>
          </a:xfrm>
          <a:prstGeom prst="rect">
            <a:avLst/>
          </a:prstGeom>
        </p:spPr>
      </p:pic>
      <p:pic>
        <p:nvPicPr>
          <p:cNvPr id="7" name="Рисунок 6" descr="1293203696_image_2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500306"/>
            <a:ext cx="4238633" cy="32480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90b211f2d39b856252f75c1e5a4b7f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8715436" cy="635798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1333519813_vorobe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1138237"/>
            <a:ext cx="6096000" cy="458152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82ddd9265ea07962af5b9a462c861c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8643998" cy="628654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" name="Рисунок 1" descr="0013-012-Golovka-u-etoj-ptitsy-v-chernoj-shapochke-krylja-i-khvost-temnye-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14480" y="857232"/>
            <a:ext cx="5786478" cy="4905396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01213605_19107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14290"/>
            <a:ext cx="8572560" cy="635798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 descr="slide0012_image0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831b269994c7dbd3af9fd7234f92d7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8572560" cy="6286544"/>
          </a:xfrm>
          <a:prstGeom prst="rect">
            <a:avLst/>
          </a:prstGeom>
        </p:spPr>
      </p:pic>
      <p:pic>
        <p:nvPicPr>
          <p:cNvPr id="4" name="Рисунок 3" descr="d190e92cdd4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c02f0b4e4ac9237c44c3a827b63ac5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8572560" cy="6286544"/>
          </a:xfrm>
          <a:prstGeom prst="rect">
            <a:avLst/>
          </a:prstGeom>
        </p:spPr>
      </p:pic>
      <p:pic>
        <p:nvPicPr>
          <p:cNvPr id="2" name="Рисунок 1" descr="0b02071b184666cabe6242c379ec079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00200" y="699516"/>
            <a:ext cx="5943600" cy="5458968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Gy23gJxB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8643998" cy="6286544"/>
          </a:xfrm>
          <a:prstGeom prst="rect">
            <a:avLst/>
          </a:prstGeom>
        </p:spPr>
      </p:pic>
      <p:pic>
        <p:nvPicPr>
          <p:cNvPr id="5" name="Рисунок 4" descr="330026694634_1270402909_golu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428604"/>
            <a:ext cx="4572032" cy="4429156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Zimni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8715435" cy="628654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 descr="0T7P84CAQNWQQRCAKPS7DHCACOBEWTCARJN2Y7CAR71036CARBLS90CA5TAM23CA9QQATOCAUYCM2VCA6NTJFECASHC8W9CANM00LFCAZFGVQICAZK183NCADDDBMKCAATOF96CAFEFO15CARLMSAXCA1C9C2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0232" y="2143116"/>
            <a:ext cx="3138504" cy="2928953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2-631-ac216ee4e74b378ca7a893c4e191c62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1736" y="2143116"/>
            <a:ext cx="3741060" cy="44291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42976" y="1285860"/>
            <a:ext cx="6429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    Корольок  чорноголовий   </a:t>
            </a:r>
            <a:endParaRPr lang="ru-RU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000100" y="428604"/>
            <a:ext cx="72535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chemeClr val="accent6">
                    <a:lumMod val="50000"/>
                  </a:schemeClr>
                </a:solidFill>
              </a:rPr>
              <a:t>Найменший  птах  України</a:t>
            </a:r>
            <a:endParaRPr lang="ru-RU" sz="4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357166"/>
            <a:ext cx="77580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dirty="0" smtClean="0"/>
              <a:t> </a:t>
            </a:r>
            <a:r>
              <a:rPr lang="uk-UA" sz="4800" b="1" dirty="0" smtClean="0">
                <a:solidFill>
                  <a:schemeClr val="accent3">
                    <a:lumMod val="50000"/>
                  </a:schemeClr>
                </a:solidFill>
              </a:rPr>
              <a:t>Найбільший птах  України  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00430" y="1214422"/>
            <a:ext cx="19786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/>
              <a:t>Дрохва</a:t>
            </a:r>
            <a:endParaRPr lang="ru-RU" sz="4400" b="1" dirty="0"/>
          </a:p>
        </p:txBody>
      </p:sp>
      <p:pic>
        <p:nvPicPr>
          <p:cNvPr id="4" name="Рисунок 3" descr="jOCpYu7Lj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32" y="2214554"/>
            <a:ext cx="5072098" cy="39862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93203696_image_2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14290"/>
            <a:ext cx="8643998" cy="6357982"/>
          </a:xfrm>
          <a:prstGeom prst="rect">
            <a:avLst/>
          </a:prstGeom>
        </p:spPr>
      </p:pic>
      <p:pic>
        <p:nvPicPr>
          <p:cNvPr id="4" name="Рисунок 3" descr="79463141_2795685_snow_que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4" y="1000108"/>
            <a:ext cx="6429420" cy="5143536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39934688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8643998" cy="6286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gb39xMX57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8572560" cy="6286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8368959_solovey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350" y="177800"/>
            <a:ext cx="8877300" cy="650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T142sch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8572560" cy="6286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735643085092305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8572560" cy="62865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2910" y="1428736"/>
            <a:ext cx="4635628" cy="397031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sz="2800" dirty="0"/>
              <a:t>Сніг – сніжок із хмар летить,  </a:t>
            </a:r>
            <a:endParaRPr lang="ru-RU" sz="2800" dirty="0"/>
          </a:p>
          <a:p>
            <a:r>
              <a:rPr lang="uk-UA" sz="2800" dirty="0" smtClean="0"/>
              <a:t>Землю накриває</a:t>
            </a:r>
            <a:r>
              <a:rPr lang="uk-UA" sz="2800" dirty="0"/>
              <a:t>.</a:t>
            </a:r>
            <a:endParaRPr lang="ru-RU" sz="2800" dirty="0"/>
          </a:p>
          <a:p>
            <a:r>
              <a:rPr lang="uk-UA" sz="2800" dirty="0" smtClean="0"/>
              <a:t>Змерз </a:t>
            </a:r>
            <a:r>
              <a:rPr lang="uk-UA" sz="2800" dirty="0"/>
              <a:t>горобчик, цвірінчить,</a:t>
            </a:r>
            <a:endParaRPr lang="ru-RU" sz="2800" dirty="0"/>
          </a:p>
          <a:p>
            <a:r>
              <a:rPr lang="uk-UA" sz="2800" dirty="0" smtClean="0"/>
              <a:t>Зернятка </a:t>
            </a:r>
            <a:r>
              <a:rPr lang="uk-UA" sz="2800" dirty="0"/>
              <a:t>шукає.</a:t>
            </a:r>
            <a:endParaRPr lang="ru-RU" sz="2800" dirty="0"/>
          </a:p>
          <a:p>
            <a:r>
              <a:rPr lang="uk-UA" sz="2800" dirty="0" smtClean="0"/>
              <a:t>Та </a:t>
            </a:r>
            <a:r>
              <a:rPr lang="uk-UA" sz="2800" dirty="0"/>
              <a:t>нема їх! </a:t>
            </a:r>
            <a:r>
              <a:rPr lang="uk-UA" sz="2800" dirty="0" err="1"/>
              <a:t>Ців</a:t>
            </a:r>
            <a:r>
              <a:rPr lang="uk-UA" sz="2800" dirty="0"/>
              <a:t> – </a:t>
            </a:r>
            <a:r>
              <a:rPr lang="uk-UA" sz="2800" dirty="0" err="1"/>
              <a:t>ців</a:t>
            </a:r>
            <a:r>
              <a:rPr lang="uk-UA" sz="2800" dirty="0"/>
              <a:t> – </a:t>
            </a:r>
            <a:r>
              <a:rPr lang="uk-UA" sz="2800" dirty="0" err="1"/>
              <a:t>ців</a:t>
            </a:r>
            <a:r>
              <a:rPr lang="uk-UA" sz="2800" dirty="0"/>
              <a:t>!</a:t>
            </a:r>
            <a:endParaRPr lang="ru-RU" sz="2800" dirty="0"/>
          </a:p>
          <a:p>
            <a:r>
              <a:rPr lang="uk-UA" sz="2800" dirty="0" smtClean="0"/>
              <a:t>А </a:t>
            </a:r>
            <a:r>
              <a:rPr lang="uk-UA" sz="2800" dirty="0"/>
              <a:t>сніжок холодний!</a:t>
            </a:r>
            <a:endParaRPr lang="ru-RU" sz="2800" dirty="0"/>
          </a:p>
          <a:p>
            <a:r>
              <a:rPr lang="uk-UA" sz="2800" dirty="0" err="1" smtClean="0"/>
              <a:t>Ців</a:t>
            </a:r>
            <a:r>
              <a:rPr lang="uk-UA" sz="2800" dirty="0" smtClean="0"/>
              <a:t> </a:t>
            </a:r>
            <a:r>
              <a:rPr lang="uk-UA" sz="2800" dirty="0"/>
              <a:t>– </a:t>
            </a:r>
            <a:r>
              <a:rPr lang="uk-UA" sz="2800" dirty="0" err="1"/>
              <a:t>ців</a:t>
            </a:r>
            <a:r>
              <a:rPr lang="uk-UA" sz="2800" dirty="0"/>
              <a:t> – </a:t>
            </a:r>
            <a:r>
              <a:rPr lang="uk-UA" sz="2800" dirty="0" err="1"/>
              <a:t>ців</a:t>
            </a:r>
            <a:r>
              <a:rPr lang="uk-UA" sz="2800" dirty="0"/>
              <a:t>! </a:t>
            </a:r>
            <a:r>
              <a:rPr lang="uk-UA" sz="2800" dirty="0" err="1"/>
              <a:t>Ців</a:t>
            </a:r>
            <a:r>
              <a:rPr lang="uk-UA" sz="2800" dirty="0"/>
              <a:t> – </a:t>
            </a:r>
            <a:r>
              <a:rPr lang="uk-UA" sz="2800" dirty="0" err="1"/>
              <a:t>ців</a:t>
            </a:r>
            <a:r>
              <a:rPr lang="uk-UA" sz="2800" dirty="0"/>
              <a:t> – </a:t>
            </a:r>
            <a:r>
              <a:rPr lang="uk-UA" sz="2800" dirty="0" err="1"/>
              <a:t>ців</a:t>
            </a:r>
            <a:r>
              <a:rPr lang="uk-UA" sz="2800" dirty="0"/>
              <a:t>!</a:t>
            </a:r>
            <a:endParaRPr lang="ru-RU" sz="2800" dirty="0"/>
          </a:p>
          <a:p>
            <a:r>
              <a:rPr lang="uk-UA" sz="2800" dirty="0" smtClean="0"/>
              <a:t>Мороз </a:t>
            </a:r>
            <a:r>
              <a:rPr lang="uk-UA" sz="2800" dirty="0"/>
              <a:t>надворі – пропаду!</a:t>
            </a:r>
            <a:endParaRPr lang="ru-RU" sz="2800" dirty="0"/>
          </a:p>
          <a:p>
            <a:r>
              <a:rPr lang="uk-UA" sz="2800" dirty="0" smtClean="0"/>
              <a:t>Зернят </a:t>
            </a:r>
            <a:r>
              <a:rPr lang="uk-UA" sz="2800" dirty="0"/>
              <a:t>під снігом не знайду! </a:t>
            </a:r>
            <a:endParaRPr lang="ru-RU" sz="2800" dirty="0"/>
          </a:p>
        </p:txBody>
      </p:sp>
      <p:pic>
        <p:nvPicPr>
          <p:cNvPr id="4" name="Рисунок 3" descr="TX4RBFCAVBZMNFCACVQ757CAV5U8LYCA62TMXECAFN629MCA18UC3NCALL6QU2CAXUENQ3CA6PJ2ILCA00RL6ACA9M51XQCA3151T4CADLD83FCAROCKOKCAE7DGEACATHTBPHCAC9WMOJCAQOKUIXCACGI2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32" y="2143116"/>
            <a:ext cx="2857520" cy="2214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93_birds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285728"/>
            <a:ext cx="2857520" cy="27146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85786" y="3071810"/>
            <a:ext cx="7920053" cy="35394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/>
              <a:t> </a:t>
            </a:r>
            <a:r>
              <a:rPr lang="uk-UA" sz="2800" dirty="0"/>
              <a:t>По селу мете сніжниця, розгулялася зима.</a:t>
            </a:r>
            <a:endParaRPr lang="ru-RU" sz="2800" dirty="0"/>
          </a:p>
          <a:p>
            <a:r>
              <a:rPr lang="uk-UA" sz="2800" dirty="0" smtClean="0"/>
              <a:t> </a:t>
            </a:r>
            <a:r>
              <a:rPr lang="uk-UA" sz="2800" dirty="0"/>
              <a:t>У сусідів – годівниця, а у нас її нема.</a:t>
            </a:r>
            <a:endParaRPr lang="ru-RU" sz="2800" dirty="0"/>
          </a:p>
          <a:p>
            <a:r>
              <a:rPr lang="uk-UA" sz="2800" dirty="0" smtClean="0"/>
              <a:t> </a:t>
            </a:r>
            <a:r>
              <a:rPr lang="uk-UA" sz="2800" dirty="0"/>
              <a:t>А навколо наче вати хтось накидав на </a:t>
            </a:r>
            <a:r>
              <a:rPr lang="uk-UA" sz="2800" dirty="0" smtClean="0"/>
              <a:t>дахи.</a:t>
            </a:r>
            <a:endParaRPr lang="ru-RU" sz="2800" dirty="0" smtClean="0"/>
          </a:p>
          <a:p>
            <a:r>
              <a:rPr lang="uk-UA" sz="2800" dirty="0" smtClean="0"/>
              <a:t> «Нумо, брате, працювати, щоб не гинули птахи!»</a:t>
            </a:r>
            <a:endParaRPr lang="ru-RU" sz="2800" dirty="0" smtClean="0"/>
          </a:p>
          <a:p>
            <a:r>
              <a:rPr lang="uk-UA" sz="2800" dirty="0" smtClean="0"/>
              <a:t> Узялися </a:t>
            </a:r>
            <a:r>
              <a:rPr lang="uk-UA" sz="2800" dirty="0"/>
              <a:t>ми до діла, праця нам – не новина!</a:t>
            </a:r>
            <a:endParaRPr lang="ru-RU" sz="2800" dirty="0"/>
          </a:p>
          <a:p>
            <a:r>
              <a:rPr lang="uk-UA" sz="2800" dirty="0"/>
              <a:t> </a:t>
            </a:r>
            <a:r>
              <a:rPr lang="uk-UA" sz="2800" dirty="0" smtClean="0"/>
              <a:t>Аж </a:t>
            </a:r>
            <a:r>
              <a:rPr lang="uk-UA" sz="2800" dirty="0"/>
              <a:t>рубанки засвистіли, аж запахла </a:t>
            </a:r>
            <a:r>
              <a:rPr lang="uk-UA" sz="2800" dirty="0" err="1"/>
              <a:t>смалина</a:t>
            </a:r>
            <a:r>
              <a:rPr lang="uk-UA" sz="2800" dirty="0"/>
              <a:t>.</a:t>
            </a:r>
            <a:endParaRPr lang="ru-RU" sz="2800" dirty="0"/>
          </a:p>
          <a:p>
            <a:r>
              <a:rPr lang="uk-UA" sz="2800" dirty="0"/>
              <a:t> </a:t>
            </a:r>
            <a:r>
              <a:rPr lang="uk-UA" sz="2800" dirty="0" smtClean="0"/>
              <a:t>Хай </a:t>
            </a:r>
            <a:r>
              <a:rPr lang="uk-UA" sz="2800" dirty="0"/>
              <a:t>сніжниця, хай пороша! Ми радіємо з Сашком.</a:t>
            </a:r>
            <a:endParaRPr lang="ru-RU" sz="2800" dirty="0"/>
          </a:p>
          <a:p>
            <a:r>
              <a:rPr lang="uk-UA" sz="2800" dirty="0"/>
              <a:t> </a:t>
            </a:r>
            <a:r>
              <a:rPr lang="uk-UA" sz="2800" dirty="0" smtClean="0"/>
              <a:t>Скоро </a:t>
            </a:r>
            <a:r>
              <a:rPr lang="uk-UA" sz="2800" dirty="0"/>
              <a:t>буде в нас хороша годівниця під дашком.</a:t>
            </a:r>
            <a:endParaRPr lang="ru-RU" sz="2800" dirty="0"/>
          </a:p>
        </p:txBody>
      </p:sp>
      <p:pic>
        <p:nvPicPr>
          <p:cNvPr id="5" name="Рисунок 4" descr="ed9007ec49f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500042"/>
            <a:ext cx="3643338" cy="2410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85984" y="2357430"/>
            <a:ext cx="464992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● У ВСЯКОЇ ПТАШКИ СВОЇ ЗАМАШКИ.</a:t>
            </a:r>
            <a:endParaRPr lang="ru-RU" dirty="0"/>
          </a:p>
          <a:p>
            <a:r>
              <a:rPr lang="uk-UA" dirty="0"/>
              <a:t>● ПТАХА ВИДНО ПО ПІР</a:t>
            </a:r>
            <a:r>
              <a:rPr lang="ru-RU" dirty="0"/>
              <a:t>’</a:t>
            </a:r>
            <a:r>
              <a:rPr lang="uk-UA" dirty="0"/>
              <a:t>Ю. </a:t>
            </a:r>
            <a:endParaRPr lang="ru-RU" dirty="0"/>
          </a:p>
          <a:p>
            <a:r>
              <a:rPr lang="uk-UA" dirty="0"/>
              <a:t>●МАЛЕНЬКА ПТАШКА, ТА ГОСТРИЙ ДЗЬОБИК.</a:t>
            </a:r>
            <a:endParaRPr lang="ru-RU" dirty="0"/>
          </a:p>
          <a:p>
            <a:r>
              <a:rPr lang="uk-UA" dirty="0"/>
              <a:t>● ЯКА ПТАШКА, ТАКА І ПІСНЯ.</a:t>
            </a:r>
            <a:endParaRPr lang="ru-RU" dirty="0"/>
          </a:p>
          <a:p>
            <a:r>
              <a:rPr lang="uk-UA" dirty="0"/>
              <a:t>● КОЖНА ПТАШКА СВОЄ ГНІЗДО ХВАЛИТЬ.</a:t>
            </a:r>
            <a:endParaRPr lang="ru-RU" dirty="0"/>
          </a:p>
          <a:p>
            <a:endParaRPr lang="ru-RU" dirty="0"/>
          </a:p>
        </p:txBody>
      </p:sp>
      <p:pic>
        <p:nvPicPr>
          <p:cNvPr id="6" name="Рисунок 5" descr="3700983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8715436" cy="62865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14480" y="1071546"/>
            <a:ext cx="5857916" cy="40626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uk-UA" sz="2400" dirty="0" smtClean="0"/>
          </a:p>
          <a:p>
            <a:pPr>
              <a:lnSpc>
                <a:spcPct val="150000"/>
              </a:lnSpc>
            </a:pPr>
            <a:r>
              <a:rPr lang="uk-UA" sz="2400" dirty="0" smtClean="0">
                <a:solidFill>
                  <a:schemeClr val="tx2">
                    <a:lumMod val="75000"/>
                  </a:schemeClr>
                </a:solidFill>
              </a:rPr>
              <a:t>●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</a:rPr>
              <a:t>У ВСЯКОЇ ПТАШКИ СВОЇ ЗАМАШКИ.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</a:rPr>
              <a:t>● ПТАХА ВИДНО ПО ПІР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’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</a:rPr>
              <a:t>Ю. 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</a:rPr>
              <a:t>●МАЛЕНЬКА ПТАШКА, ТА ГОСТРИЙ ДЗЬОБИК.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</a:rPr>
              <a:t>● ЯКА ПТАШКА, ТАКА І ПІСНЯ.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</a:rPr>
              <a:t>● КОЖНА ПТАШКА СВОЄ ГНІЗДО ХВАЛИТЬ.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00042"/>
            <a:ext cx="121444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1857364"/>
            <a:ext cx="1357322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2928934"/>
            <a:ext cx="107157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62" y="5000636"/>
            <a:ext cx="1428760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2066" y="3429000"/>
            <a:ext cx="171451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628" y="285728"/>
            <a:ext cx="107157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29124" y="4714884"/>
            <a:ext cx="1498579" cy="164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Рисунок 10" descr="0b02071b184666cabe6242c379ec079a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143108" y="357166"/>
            <a:ext cx="2114544" cy="2086542"/>
          </a:xfrm>
          <a:prstGeom prst="rect">
            <a:avLst/>
          </a:prstGeom>
        </p:spPr>
      </p:pic>
      <p:pic>
        <p:nvPicPr>
          <p:cNvPr id="12" name="Рисунок 11" descr="HN4IHKCALNJHEZCAY7199VCAGONQ4MCACT7ZVHCASGNFMQCAR34ZJXCA1721WPCA3DAPX5CAP1F470CAMHNWITCA8PSD16CAYUWWMVCA5893WHCAC7G0XRCAVOS95WCAIDPJM1CAUQMFTTCAJN7417CAFJW8D9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143768" y="1571612"/>
            <a:ext cx="962025" cy="1428750"/>
          </a:xfrm>
          <a:prstGeom prst="rect">
            <a:avLst/>
          </a:prstGeom>
        </p:spPr>
      </p:pic>
      <p:pic>
        <p:nvPicPr>
          <p:cNvPr id="13" name="Рисунок 12" descr="0T7P84CAQNWQQRCAKPS7DHCACOBEWTCARJN2Y7CAR71036CARBLS90CA5TAM23CA9QQATOCAUYCM2VCA6NTJFECASHC8W9CANM00LFCAZFGVQICAZK183NCADDDBMKCAATOF96CAFEFO15CARLMSAXCA1C9C2D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000364" y="2928934"/>
            <a:ext cx="1419225" cy="1428750"/>
          </a:xfrm>
          <a:prstGeom prst="rect">
            <a:avLst/>
          </a:prstGeom>
        </p:spPr>
      </p:pic>
      <p:pic>
        <p:nvPicPr>
          <p:cNvPr id="14" name="Рисунок 13" descr="N2NDFPCAPXHQWFCAKY6WZ2CA2YZANFCA0NOWX6CALNWM6XCABMG9XHCAI1M5DUCA9LCGETCA38GT2RCA0M4BC2CAH9K04DCAWDKUXYCAY5OY9PCAJYME5VCAKFBGA7CAA9ZAN6CAW3F8OJCA2LKMGFCA8FMPQG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428860" y="4786322"/>
            <a:ext cx="1457325" cy="1428750"/>
          </a:xfrm>
          <a:prstGeom prst="rect">
            <a:avLst/>
          </a:prstGeom>
        </p:spPr>
      </p:pic>
      <p:pic>
        <p:nvPicPr>
          <p:cNvPr id="15" name="Рисунок 14" descr="1333519813_vorobey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000760" y="4572008"/>
            <a:ext cx="2190744" cy="1862134"/>
          </a:xfrm>
          <a:prstGeom prst="rect">
            <a:avLst/>
          </a:prstGeom>
        </p:spPr>
      </p:pic>
      <p:pic>
        <p:nvPicPr>
          <p:cNvPr id="16" name="Рисунок 15" descr="nachalo_6081652_big_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6858016" y="3214686"/>
            <a:ext cx="1643074" cy="1081078"/>
          </a:xfrm>
          <a:prstGeom prst="rect">
            <a:avLst/>
          </a:prstGeom>
        </p:spPr>
      </p:pic>
      <p:pic>
        <p:nvPicPr>
          <p:cNvPr id="17" name="Рисунок 16" descr="13S405CA4AB90KCAU2H3T6CAHK05KQCAS10Z42CANPL09OCA7L0WDVCAIQ3YIYCAH2G4A5CAF92GUTCAWFVDICCAM2449FCAD1F3AYCA0VPOVECAVLGK24CANRS921CAGR204RCAD76Q4TCAGPBZRWCA6YTMF3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6143636" y="357166"/>
            <a:ext cx="1714505" cy="10001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8b7ddf7d3d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8572560" cy="628654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42976" y="1428736"/>
            <a:ext cx="6858048" cy="452431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3600" dirty="0" smtClean="0"/>
              <a:t>Кожного дня і кожну хвилину</a:t>
            </a:r>
            <a:endParaRPr lang="en-US" sz="3600" dirty="0" smtClean="0"/>
          </a:p>
          <a:p>
            <a:endParaRPr lang="ru-RU" sz="3600" dirty="0" smtClean="0"/>
          </a:p>
          <a:p>
            <a:r>
              <a:rPr lang="uk-UA" sz="3600" dirty="0" smtClean="0"/>
              <a:t>Тільки добра їм потрібно бажати</a:t>
            </a:r>
            <a:endParaRPr lang="ru-RU" sz="3600" dirty="0" smtClean="0"/>
          </a:p>
          <a:p>
            <a:endParaRPr lang="en-US" sz="3600" dirty="0" smtClean="0"/>
          </a:p>
          <a:p>
            <a:r>
              <a:rPr lang="uk-UA" sz="3600" dirty="0" smtClean="0"/>
              <a:t> І намагатися не ображати.                 </a:t>
            </a:r>
            <a:endParaRPr lang="ru-RU" sz="3600" dirty="0" smtClean="0"/>
          </a:p>
          <a:p>
            <a:endParaRPr lang="en-US" sz="3600" dirty="0" smtClean="0"/>
          </a:p>
          <a:p>
            <a:r>
              <a:rPr lang="uk-UA" sz="3600" dirty="0" smtClean="0"/>
              <a:t> Оберігаймо всяку звірину,   </a:t>
            </a:r>
          </a:p>
          <a:p>
            <a:r>
              <a:rPr lang="uk-UA" sz="3600" dirty="0" smtClean="0"/>
              <a:t>            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8b7ddf7d3d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8643998" cy="62865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1538" y="1357298"/>
            <a:ext cx="6858048" cy="440120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600" dirty="0" smtClean="0"/>
              <a:t> </a:t>
            </a:r>
            <a:r>
              <a:rPr lang="uk-UA" sz="3600" dirty="0" smtClean="0"/>
              <a:t>Кожного дня і кожну хвилину</a:t>
            </a:r>
            <a:endParaRPr lang="en-US" sz="3600" dirty="0" smtClean="0"/>
          </a:p>
          <a:p>
            <a:endParaRPr lang="en-US" sz="3600" dirty="0" smtClean="0"/>
          </a:p>
          <a:p>
            <a:r>
              <a:rPr lang="en-US" sz="3600" dirty="0" smtClean="0"/>
              <a:t> </a:t>
            </a:r>
            <a:r>
              <a:rPr lang="uk-UA" sz="3600" dirty="0" smtClean="0"/>
              <a:t>Оберігаймо всяку звірину,</a:t>
            </a:r>
            <a:endParaRPr lang="en-US" sz="3600" dirty="0" smtClean="0"/>
          </a:p>
          <a:p>
            <a:endParaRPr lang="en-US" sz="3600" dirty="0" smtClean="0"/>
          </a:p>
          <a:p>
            <a:r>
              <a:rPr lang="en-US" sz="3600" dirty="0" smtClean="0"/>
              <a:t> </a:t>
            </a:r>
            <a:r>
              <a:rPr lang="uk-UA" sz="3600" dirty="0" smtClean="0"/>
              <a:t>Тільки добра їм потрібно бажати</a:t>
            </a:r>
            <a:endParaRPr lang="ru-RU" sz="3600" dirty="0" smtClean="0"/>
          </a:p>
          <a:p>
            <a:endParaRPr lang="en-US" sz="3600" dirty="0" smtClean="0"/>
          </a:p>
          <a:p>
            <a:r>
              <a:rPr lang="en-US" sz="3600" dirty="0" smtClean="0"/>
              <a:t> </a:t>
            </a:r>
            <a:r>
              <a:rPr lang="uk-UA" sz="3600" dirty="0" smtClean="0"/>
              <a:t>І намагатися не ображати.                 </a:t>
            </a:r>
            <a:endParaRPr lang="en-US" sz="3600" dirty="0" smtClean="0"/>
          </a:p>
          <a:p>
            <a:endParaRPr lang="ru-RU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01213605_19107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8643998" cy="62865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71670" y="1500174"/>
            <a:ext cx="492922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rgbClr val="003399"/>
                </a:solidFill>
              </a:rPr>
              <a:t>СНІЖНО – БІЛА Я ЦАРІВНА.</a:t>
            </a:r>
          </a:p>
          <a:p>
            <a:r>
              <a:rPr lang="uk-UA" sz="2800" dirty="0" smtClean="0">
                <a:solidFill>
                  <a:srgbClr val="003399"/>
                </a:solidFill>
              </a:rPr>
              <a:t>Я – МЕТЕЛИЦЬ КОРОЛІВНА.</a:t>
            </a:r>
          </a:p>
          <a:p>
            <a:r>
              <a:rPr lang="uk-UA" sz="2800" dirty="0" smtClean="0">
                <a:solidFill>
                  <a:srgbClr val="003399"/>
                </a:solidFill>
              </a:rPr>
              <a:t>Я – ХОЛОДНАЯ ЗИМА,</a:t>
            </a:r>
          </a:p>
          <a:p>
            <a:r>
              <a:rPr lang="uk-UA" sz="2800" dirty="0" smtClean="0">
                <a:solidFill>
                  <a:srgbClr val="003399"/>
                </a:solidFill>
              </a:rPr>
              <a:t>В МЕНЕ СПІВЧУТТЯ НЕМА.</a:t>
            </a:r>
          </a:p>
          <a:p>
            <a:endParaRPr lang="uk-UA" sz="2800" dirty="0" smtClean="0">
              <a:solidFill>
                <a:srgbClr val="003399"/>
              </a:solidFill>
            </a:endParaRPr>
          </a:p>
          <a:p>
            <a:r>
              <a:rPr lang="uk-UA" sz="2800" dirty="0" smtClean="0">
                <a:solidFill>
                  <a:srgbClr val="003399"/>
                </a:solidFill>
              </a:rPr>
              <a:t>ВСЕ НАВКОЛО ЗАМОРОЖУ, СНІГОМ БІЛИМ ПРИТРУШУ.</a:t>
            </a:r>
          </a:p>
          <a:p>
            <a:r>
              <a:rPr lang="uk-UA" sz="2800" dirty="0" smtClean="0">
                <a:solidFill>
                  <a:srgbClr val="003399"/>
                </a:solidFill>
              </a:rPr>
              <a:t>МЕНЕ КРАЩЕ НЕ ТРИВОЖИТЬ,</a:t>
            </a:r>
          </a:p>
          <a:p>
            <a:r>
              <a:rPr lang="uk-UA" sz="2800" dirty="0" smtClean="0">
                <a:solidFill>
                  <a:srgbClr val="003399"/>
                </a:solidFill>
              </a:rPr>
              <a:t>БО НА СНІЖКУ ОБЕРНУ!</a:t>
            </a:r>
            <a:endParaRPr lang="uk-UA" sz="2800" dirty="0">
              <a:solidFill>
                <a:srgbClr val="003399"/>
              </a:solidFill>
            </a:endParaRPr>
          </a:p>
          <a:p>
            <a:endParaRPr lang="uk-UA" sz="2800" dirty="0" smtClean="0"/>
          </a:p>
          <a:p>
            <a:endParaRPr lang="uk-UA" sz="2800" dirty="0"/>
          </a:p>
          <a:p>
            <a:endParaRPr lang="uk-UA" sz="2800" dirty="0" smtClean="0"/>
          </a:p>
          <a:p>
            <a:endParaRPr lang="ru-RU" sz="2800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87415085_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8572559" cy="62865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1213605_19107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8643998" cy="628654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5984" y="1928802"/>
            <a:ext cx="4429156" cy="321471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sz="2800" dirty="0" smtClean="0">
                <a:solidFill>
                  <a:srgbClr val="003399"/>
                </a:solidFill>
              </a:rPr>
              <a:t>ЩЕБЕТУ ПТАХ В МОЇХ ЛІСАХ </a:t>
            </a:r>
          </a:p>
          <a:p>
            <a:r>
              <a:rPr lang="uk-UA" sz="2800" dirty="0" smtClean="0">
                <a:solidFill>
                  <a:srgbClr val="003399"/>
                </a:solidFill>
              </a:rPr>
              <a:t>НЕ БУДЕ БІЛЬШЕ ЧУТИ,</a:t>
            </a:r>
          </a:p>
          <a:p>
            <a:r>
              <a:rPr lang="uk-UA" sz="2800" dirty="0" smtClean="0">
                <a:solidFill>
                  <a:srgbClr val="003399"/>
                </a:solidFill>
              </a:rPr>
              <a:t>БО Я МОРОЗАМ НАКАЖУ </a:t>
            </a:r>
          </a:p>
          <a:p>
            <a:r>
              <a:rPr lang="uk-UA" sz="2800" dirty="0" smtClean="0">
                <a:solidFill>
                  <a:srgbClr val="003399"/>
                </a:solidFill>
              </a:rPr>
              <a:t>УСІХ ПТАХІВ ЗГУБИТИ</a:t>
            </a:r>
            <a:r>
              <a:rPr lang="uk-UA" dirty="0" smtClean="0">
                <a:solidFill>
                  <a:srgbClr val="003399"/>
                </a:solidFill>
              </a:rPr>
              <a:t>.</a:t>
            </a:r>
            <a:endParaRPr lang="ru-RU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c02f0b4e4ac9237c44c3a827b63ac5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14290"/>
            <a:ext cx="8572560" cy="6357982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UZ1DAWCAUSPR2ICAKWQWNBCAP1HW5ZCA3L1I0MCANWH35RCAM9V930CABL7UOWCA2KSFQTCAUMPGT5CAOF8KA0CARGEOZBCAJINYIPCAZYE4CPCAS1KTUNCAVLFTT4CABDYJ4JCAM8W382CAW6EX9XCAZIFO5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8572560" cy="621510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71802" y="4500570"/>
            <a:ext cx="2976584" cy="132343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sz="8000" b="1" dirty="0" smtClean="0">
                <a:solidFill>
                  <a:schemeClr val="accent6">
                    <a:lumMod val="75000"/>
                  </a:schemeClr>
                </a:solidFill>
              </a:rPr>
              <a:t>Сонце</a:t>
            </a:r>
            <a:r>
              <a:rPr lang="uk-UA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_1175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8715436" cy="62865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596" y="4929198"/>
            <a:ext cx="8215370" cy="11079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6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Температура повітря</a:t>
            </a:r>
            <a:endParaRPr lang="ru-RU" sz="6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89fcf24630d373e7f8c4815dbae99ac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8715436" cy="62865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00364" y="4714884"/>
            <a:ext cx="3500462" cy="13234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80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uk-UA" sz="8000" b="1" dirty="0" smtClean="0">
                <a:solidFill>
                  <a:srgbClr val="777777"/>
                </a:solidFill>
              </a:rPr>
              <a:t>Опади</a:t>
            </a:r>
            <a:r>
              <a:rPr lang="uk-UA" sz="3600" dirty="0" smtClean="0"/>
              <a:t>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II34ACARS55YQCA10FYZYCA2XFOAFCA426REFCAYFI76UCAMK1N9KCANZA2FJCA8YEVY1CA2KD93UCAX9PO0VCAKU31W7CADSJSB9CABV3ONTCAG7QZ33CAISITFTCABA4RUXCAU3A6DVCAEPC6Y1CA42KXJ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57166"/>
            <a:ext cx="8572560" cy="607223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71802" y="4572008"/>
            <a:ext cx="2714644" cy="132343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uk-UA" sz="6600" dirty="0" smtClean="0"/>
              <a:t> </a:t>
            </a:r>
            <a:r>
              <a:rPr lang="uk-UA" sz="8000" b="1" dirty="0" smtClean="0"/>
              <a:t>Небо</a:t>
            </a:r>
            <a:endParaRPr lang="ru-RU" sz="8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292</TotalTime>
  <Words>366</Words>
  <Application>Microsoft Office PowerPoint</Application>
  <PresentationFormat>Экран (4:3)</PresentationFormat>
  <Paragraphs>75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ПРЕЗЕНТАЦІЯ ДО УРОКУ ПРИРОДОЗНАВСТВА НА ТЕМУ “Як змінюється життя птахів взимку”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29</cp:revision>
  <dcterms:created xsi:type="dcterms:W3CDTF">2013-10-26T05:51:30Z</dcterms:created>
  <dcterms:modified xsi:type="dcterms:W3CDTF">2018-07-03T20:23:58Z</dcterms:modified>
</cp:coreProperties>
</file>