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685" r:id="rId2"/>
    <p:sldMasterId id="2147483748" r:id="rId3"/>
    <p:sldMasterId id="2147483760" r:id="rId4"/>
  </p:sld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66" r:id="rId13"/>
    <p:sldId id="258" r:id="rId14"/>
    <p:sldId id="264" r:id="rId15"/>
    <p:sldId id="275" r:id="rId16"/>
    <p:sldId id="26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6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837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029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791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F006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889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954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7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298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0066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054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472" y="1600200"/>
            <a:ext cx="392432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92432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093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840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584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140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657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5897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5108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329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4679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43045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88565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3633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997459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79760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53243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98640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64317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14298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FF0066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2466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514409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332343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503589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025254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B0F5F3D-9BF0-4487-88BE-6597E82F5DBE}" type="datetimeFigureOut">
              <a:rPr lang="ru-RU"/>
              <a:pPr>
                <a:defRPr/>
              </a:pPr>
              <a:t>22.07.2018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85B27F2-9A4D-4575-AD83-9BA965C01D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737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03AF2-86C2-49A3-AB8E-77F4564C2E5A}" type="datetimeFigureOut">
              <a:rPr lang="ru-RU">
                <a:solidFill>
                  <a:srgbClr val="B13F9A"/>
                </a:solidFill>
              </a:rPr>
              <a:pPr>
                <a:defRPr/>
              </a:pPr>
              <a:t>22.07.2018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D4D73-24AB-42AD-A4EA-513FF61097F6}" type="slidenum">
              <a:rPr lang="ru-RU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599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419FB2A-2016-445B-A2C5-7F34E6E3ABDF}" type="datetimeFigureOut">
              <a:rPr lang="ru-RU">
                <a:solidFill>
                  <a:srgbClr val="B13F9A"/>
                </a:solidFill>
              </a:rPr>
              <a:pPr>
                <a:defRPr/>
              </a:pPr>
              <a:t>22.07.2018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780C2DF-8482-4FE5-8C72-C1EBAB2A73BA}" type="slidenum">
              <a:rPr lang="ru-RU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23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84333-04A7-4DFE-BDCB-8A774146B3AB}" type="datetimeFigureOut">
              <a:rPr lang="ru-RU">
                <a:solidFill>
                  <a:srgbClr val="B13F9A"/>
                </a:solidFill>
              </a:rPr>
              <a:pPr>
                <a:defRPr/>
              </a:pPr>
              <a:t>22.07.2018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87373-7945-45CD-8F10-327C4E5D3CE7}" type="slidenum">
              <a:rPr lang="ru-RU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8625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C4D32-BB81-4E6D-A377-22BF861AF6BA}" type="datetimeFigureOut">
              <a:rPr lang="ru-RU">
                <a:solidFill>
                  <a:srgbClr val="B13F9A"/>
                </a:solidFill>
              </a:rPr>
              <a:pPr>
                <a:defRPr/>
              </a:pPr>
              <a:t>22.07.2018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F0780-50DA-41DF-B53B-F586A7D0438C}" type="slidenum">
              <a:rPr lang="ru-RU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5410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4A506-F8B4-4367-9834-EB0B5E34463E}" type="datetimeFigureOut">
              <a:rPr lang="ru-RU">
                <a:solidFill>
                  <a:srgbClr val="B13F9A"/>
                </a:solidFill>
              </a:rPr>
              <a:pPr>
                <a:defRPr/>
              </a:pPr>
              <a:t>22.07.2018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44971-DFDC-4C04-BD5E-C5FCED95BCA7}" type="slidenum">
              <a:rPr lang="ru-RU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009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472" y="1600200"/>
            <a:ext cx="392432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92432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1773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B7477-A886-4D65-9A78-202DBF9D3541}" type="datetimeFigureOut">
              <a:rPr lang="ru-RU">
                <a:solidFill>
                  <a:srgbClr val="B13F9A"/>
                </a:solidFill>
              </a:rPr>
              <a:pPr>
                <a:defRPr/>
              </a:pPr>
              <a:t>22.07.2018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2E28B-886C-429F-9F22-BF64EF1BD5F1}" type="slidenum">
              <a:rPr lang="ru-RU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0097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2867A-01A3-4628-89B5-07556C3253D6}" type="datetimeFigureOut">
              <a:rPr lang="ru-RU">
                <a:solidFill>
                  <a:srgbClr val="B13F9A"/>
                </a:solidFill>
              </a:rPr>
              <a:pPr>
                <a:defRPr/>
              </a:pPr>
              <a:t>22.07.2018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4E304-BF5A-4516-A6C4-D4AC97CD1121}" type="slidenum">
              <a:rPr lang="ru-RU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2887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315E92-3303-42D8-961E-116B68939382}" type="datetimeFigureOut">
              <a:rPr lang="ru-RU">
                <a:solidFill>
                  <a:srgbClr val="F4E7ED"/>
                </a:solidFill>
              </a:rPr>
              <a:pPr>
                <a:defRPr/>
              </a:pPr>
              <a:t>22.07.2018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F4E7ED"/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3BF120-381D-44BB-A4C0-257691296F44}" type="slidenum">
              <a:rPr lang="ru-RU">
                <a:solidFill>
                  <a:srgbClr val="F4E7ED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4E7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2569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BC056-02D3-4331-980B-CA05AF2F81DA}" type="datetimeFigureOut">
              <a:rPr lang="ru-RU">
                <a:solidFill>
                  <a:srgbClr val="B13F9A"/>
                </a:solidFill>
              </a:rPr>
              <a:pPr>
                <a:defRPr/>
              </a:pPr>
              <a:t>22.07.2018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D8EC8-7B80-495A-9416-10A87CA9DDF2}" type="slidenum">
              <a:rPr lang="ru-RU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4677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DCCD78-DB9D-4E83-BEB8-F8E81D746A54}" type="datetimeFigureOut">
              <a:rPr lang="ru-RU">
                <a:solidFill>
                  <a:srgbClr val="B13F9A"/>
                </a:solidFill>
              </a:rPr>
              <a:pPr>
                <a:defRPr/>
              </a:pPr>
              <a:t>22.07.2018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74D19139-C356-4466-B754-108677E5A254}" type="slidenum">
              <a:rPr lang="ru-RU">
                <a:solidFill>
                  <a:srgbClr val="B13F9A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040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17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368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618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456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015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0010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72" y="1600200"/>
            <a:ext cx="80010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66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0010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72" y="1600200"/>
            <a:ext cx="80010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ED9CB-F572-429E-B77F-F419F46052A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7/22/2018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39080-2C9C-423F-9910-0DFB7B427DA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434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22.07.2018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64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CAD44F-1371-405F-BD53-B5F46A4344EF}" type="datetimeFigureOut">
              <a:rPr lang="ru-RU">
                <a:solidFill>
                  <a:srgbClr val="B13F9A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22.07.2018</a:t>
            </a:fld>
            <a:endParaRPr lang="ru-RU">
              <a:solidFill>
                <a:srgbClr val="B13F9A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B13F9A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47DEBC-415A-4F65-A28B-793F6B4C39E4}" type="slidenum">
              <a:rPr lang="ru-RU">
                <a:solidFill>
                  <a:srgbClr val="B13F9A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B13F9A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820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40.xml"/><Relationship Id="rId1" Type="http://schemas.openxmlformats.org/officeDocument/2006/relationships/audio" Target="file:///C:\Users\&#1047;&#1080;&#1085;&#1072;\Downloads\&#1054;&#1082;&#1089;&#1072;&#1085;&#1072;_&#1041;&#1110;&#1083;&#1086;&#1079;&#1110;&#1088;_-_&#1046;&#1091;&#1088;&#1072;&#1074;&#1083;&#1110;.mp3" TargetMode="Externa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-387424"/>
            <a:ext cx="2428892" cy="39395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5000" b="1" cap="all" dirty="0">
                <a:ln w="9000" cmpd="sng">
                  <a:solidFill>
                    <a:srgbClr val="C4652D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C4652D">
                        <a:shade val="20000"/>
                        <a:satMod val="245000"/>
                      </a:srgbClr>
                    </a:gs>
                    <a:gs pos="43000">
                      <a:srgbClr val="C4652D">
                        <a:satMod val="255000"/>
                      </a:srgbClr>
                    </a:gs>
                    <a:gs pos="48000">
                      <a:srgbClr val="C4652D">
                        <a:shade val="85000"/>
                        <a:satMod val="255000"/>
                      </a:srgbClr>
                    </a:gs>
                    <a:gs pos="100000">
                      <a:srgbClr val="C4652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3" name="Стрелка вниз 2"/>
          <p:cNvSpPr/>
          <p:nvPr/>
        </p:nvSpPr>
        <p:spPr>
          <a:xfrm rot="1997557">
            <a:off x="2893207" y="2694860"/>
            <a:ext cx="642942" cy="1714512"/>
          </a:xfrm>
          <a:prstGeom prst="downArrow">
            <a:avLst/>
          </a:prstGeom>
          <a:solidFill>
            <a:srgbClr val="53548A"/>
          </a:solidFill>
          <a:ln w="19050" cap="flat" cmpd="sng" algn="ctr">
            <a:solidFill>
              <a:srgbClr val="53548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4" name="Стрелка вниз 3"/>
          <p:cNvSpPr/>
          <p:nvPr/>
        </p:nvSpPr>
        <p:spPr>
          <a:xfrm rot="19697563">
            <a:off x="5322099" y="2694860"/>
            <a:ext cx="642942" cy="1714512"/>
          </a:xfrm>
          <a:prstGeom prst="downArrow">
            <a:avLst/>
          </a:prstGeom>
          <a:solidFill>
            <a:srgbClr val="53548A"/>
          </a:solidFill>
          <a:ln w="19050" cap="flat" cmpd="sng" algn="ctr">
            <a:solidFill>
              <a:srgbClr val="53548A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35231" y="4445138"/>
            <a:ext cx="6408712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marR="0" lvl="0" indent="-256032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[Й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’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А]                 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[А]</a:t>
            </a:r>
          </a:p>
          <a:p>
            <a:pPr marL="365760" marR="0" lvl="0" indent="-256032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=●                       </a:t>
            </a:r>
            <a:r>
              <a:rPr kumimoji="0" lang="uk-UA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3719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925003"/>
            <a:ext cx="3035917" cy="3035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7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C 0.00069 0.01829 -0.00348 0.04468 0.01284 0.05162 C 0.01388 0.0537 0.01441 0.05671 0.01614 0.0581 C 0.02013 0.06134 0.03055 0.06458 0.03541 0.06667 C 0.04409 0.06597 0.05277 0.0662 0.06128 0.06458 C 0.06475 0.06389 0.0677 0.06157 0.071 0.06019 C 0.07256 0.05949 0.07586 0.0581 0.07586 0.0581 C 0.08159 0.05278 0.08854 0.04792 0.09513 0.04514 C 0.09843 0.04236 0.10156 0.03935 0.10486 0.03657 C 0.10642 0.03519 0.10972 0.03218 0.10972 0.03218 C 0.11614 0.01944 0.11805 0.01111 0.12899 0.00648 C 0.13888 -0.00255 0.15138 -0.00579 0.16284 -0.01065 C 0.16666 -0.02477 0.1743 -0.04051 0.18541 -0.04514 C 0.19375 -0.05278 0.19566 -0.06736 0.20486 -0.07523 C 0.20677 -0.08287 0.21128 -0.0875 0.21614 -0.09259 C 0.21927 -0.09583 0.22256 -0.09838 0.22586 -0.10116 C 0.22743 -0.10255 0.23055 -0.10532 0.23055 -0.10532 C 0.23437 -0.11944 0.23836 -0.12639 0.24843 -0.13125 C 0.25642 -0.14768 0.24618 -0.12847 0.25642 -0.1419 C 0.26805 -0.15718 0.25086 -0.14028 0.26458 -0.15278 C 0.26909 -0.16181 0.27204 -0.16944 0.27586 -0.17847 C 0.27777 -0.1831 0.28229 -0.19143 0.28229 -0.19143 C 0.28767 -0.21366 0.30017 -0.23009 0.30972 -0.24954 C 0.31441 -0.25903 0.31909 -0.27338 0.32586 -0.27963 C 0.32899 -0.29236 0.33177 -0.30185 0.34027 -0.30972 C 0.34409 -0.31713 0.34756 -0.32199 0.35329 -0.32685 C 0.35607 -0.33866 0.36145 -0.34954 0.36458 -0.36134 C 0.36736 -0.41597 0.36875 -0.42824 0.36458 -0.50324 C 0.36441 -0.50694 0.34861 -0.5125 0.34513 -0.51389 C 0.34184 -0.51528 0.33871 -0.5169 0.33541 -0.51829 C 0.33385 -0.51898 0.33055 -0.52037 0.33055 -0.52037 C 0.32361 -0.51968 0.31649 -0.51991 0.30972 -0.51829 C 0.30781 -0.51782 0.30659 -0.51505 0.30486 -0.51389 C 0.30173 -0.51204 0.29843 -0.51111 0.29513 -0.50972 C 0.29027 -0.50764 0.28055 -0.50324 0.28055 -0.50324 C 0.27447 -0.49768 0.26822 -0.4956 0.26128 -0.49259 C 0.25798 -0.4912 0.25486 -0.48958 0.25156 -0.48819 C 0.25 -0.4875 0.2467 -0.48611 0.2467 -0.48611 C 0.24357 -0.48171 0.24079 -0.4787 0.23871 -0.47315 C 0.23802 -0.47106 0.23836 -0.46829 0.23715 -0.46667 C 0.23576 -0.46481 0.22291 -0.46088 0.221 -0.46018 C 0.20798 -0.44884 0.21336 -0.45602 0.20486 -0.43866 C 0.20295 -0.43495 0.20312 -0.42986 0.20156 -0.42593 C 0.19409 -0.40625 0.1901 -0.38194 0.17256 -0.37431 C 0.17152 -0.37222 0.17066 -0.36968 0.16927 -0.36782 C 0.16788 -0.36597 0.16545 -0.36574 0.16458 -0.36343 C 0.16319 -0.36018 0.16354 -0.35625 0.16284 -0.35278 C 0.16111 -0.34352 0.1592 -0.33356 0.15642 -0.32477 C 0.15555 -0.32176 0.15451 -0.31898 0.15329 -0.3162 C 0.15121 -0.31181 0.1467 -0.30324 0.1467 -0.30324 C 0.14566 -0.29884 0.14253 -0.29468 0.14357 -0.29028 C 0.14461 -0.28588 0.14566 -0.28171 0.1467 -0.27731 C 0.14739 -0.27454 0.14774 -0.27153 0.14843 -0.26875 C 0.14947 -0.26458 0.15052 -0.26018 0.15156 -0.25602 C 0.15208 -0.25393 0.15329 -0.24954 0.15329 -0.24954 C 0.15486 -0.2287 0.15833 -0.21458 0.16284 -0.1956 C 0.16388 -0.19143 0.16423 -0.18657 0.16614 -0.18287 C 0.16857 -0.17801 0.17239 -0.17523 0.17586 -0.17199 C 0.17951 -0.16435 0.18229 -0.16204 0.18871 -0.15926 C 0.19947 -0.15995 0.21059 -0.15764 0.221 -0.16134 C 0.22534 -0.16296 0.22743 -0.16991 0.23055 -0.17431 C 0.23177 -0.17593 0.23385 -0.17546 0.23541 -0.17639 C 0.23715 -0.17755 0.23854 -0.1794 0.24027 -0.18056 C 0.2467 -0.18472 0.25277 -0.18843 0.25972 -0.19143 C 0.26128 -0.19213 0.26458 -0.19352 0.26458 -0.19352 C 0.26944 -0.19792 0.27413 -0.2 0.27899 -0.2044 C 0.28437 -0.21528 0.28871 -0.22708 0.2967 -0.23449 C 0.29774 -0.23657 0.29861 -0.23912 0.3 -0.24097 C 0.30138 -0.24282 0.30364 -0.24329 0.30486 -0.24514 C 0.30868 -0.25093 0.31128 -0.2581 0.31458 -0.26458 C 0.31562 -0.26667 0.31666 -0.26898 0.3177 -0.27106 C 0.31875 -0.27315 0.321 -0.27731 0.321 -0.27731 C 0.32309 -0.28611 0.32656 -0.28958 0.33229 -0.29468 C 0.33437 -0.30347 0.33802 -0.31273 0.34201 -0.32037 C 0.34566 -0.33542 0.34635 -0.34097 0.35329 -0.35486 C 0.35434 -0.35694 0.35538 -0.35926 0.35642 -0.36134 C 0.35746 -0.36343 0.35972 -0.36782 0.35972 -0.36782 C 0.36371 -0.38426 0.35833 -0.36412 0.36458 -0.38056 C 0.36736 -0.38796 0.36736 -0.39491 0.371 -0.40208 C 0.37309 -0.41389 0.37621 -0.425 0.37899 -0.43657 C 0.38038 -0.44236 0.38159 -0.45069 0.38385 -0.45602 C 0.38715 -0.46366 0.39444 -0.47292 0.3967 -0.48171 C 0.40104 -0.49815 0.39531 -0.47778 0.40156 -0.49468 C 0.40312 -0.49884 0.40277 -0.50417 0.40486 -0.50764 C 0.40607 -0.50972 0.40816 -0.51042 0.40972 -0.51181 C 0.41145 -0.51875 0.41388 -0.53032 0.40972 -0.50324 C 0.40868 -0.49653 0.40607 -0.49051 0.40486 -0.4838 C 0.40277 -0.47222 0.39965 -0.46088 0.3967 -0.44954 C 0.39253 -0.4338 0.3934 -0.41667 0.38385 -0.4044 C 0.38125 -0.39352 0.38437 -0.40069 0.37743 -0.3956 C 0.37395 -0.39306 0.3677 -0.38704 0.3677 -0.38704 C 0.3651 -0.37639 0.36059 -0.36898 0.35486 -0.36134 C 0.35191 -0.34514 0.34739 -0.32963 0.34357 -0.31389 C 0.34184 -0.30694 0.33541 -0.29468 0.33541 -0.29468 C 0.33177 -0.27917 0.33697 -0.29792 0.32899 -0.28171 C 0.32812 -0.27986 0.32829 -0.27731 0.32743 -0.27523 C 0.32552 -0.2706 0.321 -0.26227 0.321 -0.26227 C 0.31788 -0.24699 0.31649 -0.23287 0.30642 -0.22361 C 0.30364 -0.21227 0.30572 -0.21898 0.29843 -0.2044 C 0.29566 -0.19884 0.29479 -0.18912 0.29357 -0.18287 C 0.29097 -0.1706 0.29322 -0.18218 0.28871 -0.16782 C 0.28506 -0.15602 0.28437 -0.14907 0.27743 -0.13981 C 0.27343 -0.12431 0.27604 -0.13079 0.271 -0.12037 C 0.26458 -0.08866 0.25625 -0.05694 0.24843 -0.02593 C 0.2467 -0.01898 0.24357 -0.01366 0.24201 -0.00648 C 0.23906 0.00718 0.23593 0.02107 0.23229 0.03449 C 0.23055 0.04074 0.22743 0.0537 0.22743 0.0537 C 0.22899 0.06412 0.22691 0.06482 0.23385 0.06875 C 0.23697 0.0706 0.24027 0.07176 0.24357 0.07315 C 0.24513 0.07384 0.24843 0.07523 0.24843 0.07523 C 0.25781 0.07361 0.26197 0.07361 0.26927 0.06667 C 0.26979 0.06458 0.26961 0.06157 0.271 0.06019 C 0.27604 0.05556 0.29062 0.0544 0.29513 0.0537 C 0.3 0.05162 0.3052 0.05023 0.30972 0.04722 C 0.31614 0.04282 0.32204 0.0375 0.32899 0.03449 C 0.3342 0.02963 0.33663 0.02407 0.34201 0.01944 C 0.34618 0.01065 0.35277 0.0081 0.35972 0.00208 C 0.36128 0.00069 0.36458 -0.00208 0.36458 -0.00208 C 0.36909 -0.01157 0.37048 -0.02222 0.37413 -0.03218 " pathEditMode="relative" ptsTypes="ffffffffffffffffffffffffffffffffffffffffffffffffffffffffffffffffffffffffffffffffffffffffffffffffffffffffffffffffffffffA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8369" y="420317"/>
            <a:ext cx="8286808" cy="5929354"/>
          </a:xfrm>
          <a:prstGeom prst="roundRect">
            <a:avLst/>
          </a:prstGeom>
          <a:gradFill flip="none" rotWithShape="1">
            <a:gsLst>
              <a:gs pos="0">
                <a:schemeClr val="accent4">
                  <a:tint val="50000"/>
                  <a:satMod val="300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>
            <a:scene3d>
              <a:camera prst="perspectiveContrastingLeftFacing"/>
              <a:lightRig rig="threePt" dir="t"/>
            </a:scene3d>
            <a:sp3d extrusionH="57150">
              <a:bevelT w="38100" h="38100"/>
              <a:bevelB w="57150" h="38100" prst="artDeco"/>
            </a:sp3d>
          </a:bodyPr>
          <a:lstStyle/>
          <a:p>
            <a:pPr algn="ctr"/>
            <a:endParaRPr lang="uk-UA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7367" y="357166"/>
            <a:ext cx="52499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ДЕФОРМОВАНІ СЛОВА</a:t>
            </a:r>
            <a:endParaRPr lang="ru-RU" sz="40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3653" y="857232"/>
            <a:ext cx="242245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dirty="0" err="1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таЯл</a:t>
            </a:r>
            <a:endParaRPr lang="ru-RU" sz="88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3833" y="2000240"/>
            <a:ext cx="356392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dirty="0" err="1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чосЯка</a:t>
            </a:r>
            <a:endParaRPr lang="ru-RU" sz="88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3349" y="3214686"/>
            <a:ext cx="323999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dirty="0" err="1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иранЯ</a:t>
            </a:r>
            <a:endParaRPr lang="ru-RU" sz="88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5828" y="4541610"/>
            <a:ext cx="422583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dirty="0" err="1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сорЯвал</a:t>
            </a:r>
            <a:endParaRPr lang="ru-RU" sz="88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6517" y="881110"/>
            <a:ext cx="242245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dirty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Ялта</a:t>
            </a:r>
            <a:endParaRPr lang="ru-RU" sz="88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7442" y="2000240"/>
            <a:ext cx="356392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dirty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Ясочка</a:t>
            </a:r>
            <a:endParaRPr lang="ru-RU" sz="88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3653" y="3195908"/>
            <a:ext cx="323999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dirty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Ярина</a:t>
            </a:r>
            <a:endParaRPr lang="ru-RU" sz="88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5828" y="4648638"/>
            <a:ext cx="448071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800" b="1" dirty="0">
                <a:ln w="11430"/>
                <a:solidFill>
                  <a:prstClr val="black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Ярослав </a:t>
            </a:r>
            <a:endParaRPr lang="ru-RU" sz="8800" b="1" dirty="0">
              <a:ln w="11430"/>
              <a:solidFill>
                <a:prstClr val="black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" name="Рисунок 14" descr="1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857232"/>
            <a:ext cx="3357554" cy="4196944"/>
          </a:xfrm>
          <a:prstGeom prst="rect">
            <a:avLst/>
          </a:prstGeom>
        </p:spPr>
      </p:pic>
      <p:pic>
        <p:nvPicPr>
          <p:cNvPr id="16" name="Picture 3" descr="C:\Users\Мирослава\Downloads\материнство\657e928dffe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41649" y="6091252"/>
            <a:ext cx="595308" cy="5859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679002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1700807"/>
            <a:ext cx="713945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/>
              <a:t>Прийшла … . Яскраво світить … . Весело біжать … . Зацвіли перші … . Співають … .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41868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357438" y="214313"/>
            <a:ext cx="4357687" cy="646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dirty="0">
                <a:solidFill>
                  <a:srgbClr val="7030A0"/>
                </a:solidFill>
                <a:latin typeface="Franklin Gothic Medium" pitchFamily="34" charset="0"/>
              </a:rPr>
              <a:t>Склади </a:t>
            </a:r>
            <a:r>
              <a:rPr lang="uk-UA" sz="3600" b="1" dirty="0" smtClean="0">
                <a:solidFill>
                  <a:srgbClr val="7030A0"/>
                </a:solidFill>
                <a:latin typeface="Franklin Gothic Medium" pitchFamily="34" charset="0"/>
              </a:rPr>
              <a:t>розповідь</a:t>
            </a:r>
            <a:endParaRPr lang="ru-RU" sz="3600" b="1" dirty="0">
              <a:solidFill>
                <a:srgbClr val="7030A0"/>
              </a:solidFill>
              <a:latin typeface="Franklin Gothic Medium" pitchFamily="34" charset="0"/>
            </a:endParaRPr>
          </a:p>
        </p:txBody>
      </p:sp>
      <p:pic>
        <p:nvPicPr>
          <p:cNvPr id="15" name="Оксана_Білозір_-_Журавлі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60007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http://img.rg.ru/i/gallery/af95eae1/5_8ad393cb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556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2123728" y="393325"/>
            <a:ext cx="0" cy="875407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159732" y="1248493"/>
            <a:ext cx="1080120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392252" y="1268732"/>
            <a:ext cx="1080120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16016" y="1268732"/>
            <a:ext cx="540060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508104" y="1268732"/>
            <a:ext cx="1080120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6876256" y="1248493"/>
            <a:ext cx="45719" cy="45719"/>
          </a:xfrm>
          <a:prstGeom prst="ellipse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http://www.ru.all.biz/img/ru/catalog/middle/871380.jpe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91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979" y="3212976"/>
            <a:ext cx="1382250" cy="404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628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3190" y="548680"/>
            <a:ext cx="70176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u="sng" cap="none" spc="0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</a:t>
            </a:r>
            <a:r>
              <a:rPr lang="ru-RU" sz="5400" b="1" i="1" u="sng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</a:t>
            </a:r>
            <a:r>
              <a:rPr lang="ru-RU" sz="5400" b="1" i="1" u="sng" cap="none" spc="0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Закінчи</a:t>
            </a:r>
            <a:r>
              <a:rPr lang="ru-RU" sz="5400" b="1" i="1" u="sng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i="1" u="sng" cap="none" spc="0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речення</a:t>
            </a:r>
            <a:r>
              <a:rPr lang="ru-RU" sz="5400" b="1" i="1" u="sng" cap="none" spc="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5400" b="1" i="1" u="sng" cap="none" spc="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7377" y="1844824"/>
            <a:ext cx="74692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q"/>
            </a:pPr>
            <a:r>
              <a:rPr lang="ru-RU" sz="3600" b="1" dirty="0" err="1"/>
              <a:t>Сьогодні</a:t>
            </a:r>
            <a:r>
              <a:rPr lang="ru-RU" sz="3600" b="1" dirty="0"/>
              <a:t> на </a:t>
            </a:r>
            <a:r>
              <a:rPr lang="ru-RU" sz="3600" b="1" dirty="0" err="1"/>
              <a:t>уроці</a:t>
            </a:r>
            <a:r>
              <a:rPr lang="ru-RU" sz="3600" b="1" dirty="0"/>
              <a:t> я </a:t>
            </a:r>
            <a:r>
              <a:rPr lang="ru-RU" sz="3600" b="1" dirty="0" err="1"/>
              <a:t>вчився</a:t>
            </a:r>
            <a:r>
              <a:rPr lang="ru-RU" sz="3600" b="1" dirty="0"/>
              <a:t> …</a:t>
            </a:r>
          </a:p>
          <a:p>
            <a:pPr marL="571500" indent="-571500">
              <a:buFont typeface="Wingdings" pitchFamily="2" charset="2"/>
              <a:buChar char="q"/>
            </a:pPr>
            <a:r>
              <a:rPr lang="ru-RU" sz="3600" b="1" dirty="0" err="1"/>
              <a:t>Найбільше</a:t>
            </a:r>
            <a:r>
              <a:rPr lang="ru-RU" sz="3600" b="1" dirty="0"/>
              <a:t> </a:t>
            </a:r>
            <a:r>
              <a:rPr lang="ru-RU" sz="3600" b="1" dirty="0" err="1"/>
              <a:t>мені</a:t>
            </a:r>
            <a:r>
              <a:rPr lang="ru-RU" sz="3600" b="1" dirty="0"/>
              <a:t> </a:t>
            </a:r>
            <a:r>
              <a:rPr lang="ru-RU" sz="3600" b="1" dirty="0" err="1"/>
              <a:t>сподобалося</a:t>
            </a:r>
            <a:r>
              <a:rPr lang="ru-RU" sz="3600" b="1" dirty="0"/>
              <a:t> …</a:t>
            </a:r>
          </a:p>
          <a:p>
            <a:pPr marL="571500" indent="-571500">
              <a:buFont typeface="Wingdings" pitchFamily="2" charset="2"/>
              <a:buChar char="q"/>
            </a:pPr>
            <a:r>
              <a:rPr lang="ru-RU" sz="3600" b="1" dirty="0"/>
              <a:t>Я </a:t>
            </a:r>
            <a:r>
              <a:rPr lang="ru-RU" sz="3600" b="1" dirty="0" err="1"/>
              <a:t>запам’ятав</a:t>
            </a:r>
            <a:r>
              <a:rPr lang="ru-RU" sz="3600" b="1" dirty="0"/>
              <a:t> …</a:t>
            </a:r>
          </a:p>
          <a:p>
            <a:pPr marL="571500" indent="-571500">
              <a:buFont typeface="Wingdings" pitchFamily="2" charset="2"/>
              <a:buChar char="q"/>
            </a:pPr>
            <a:r>
              <a:rPr lang="ru-RU" sz="3600" b="1" dirty="0" err="1"/>
              <a:t>Мені</a:t>
            </a:r>
            <a:r>
              <a:rPr lang="ru-RU" sz="3600" b="1" dirty="0"/>
              <a:t> складно </a:t>
            </a:r>
            <a:r>
              <a:rPr lang="ru-RU" sz="3600" b="1" dirty="0" err="1"/>
              <a:t>було</a:t>
            </a:r>
            <a:r>
              <a:rPr lang="ru-RU" sz="3600" b="1" dirty="0"/>
              <a:t> …</a:t>
            </a:r>
          </a:p>
          <a:p>
            <a:pPr marL="571500" indent="-571500">
              <a:buFont typeface="Wingdings" pitchFamily="2" charset="2"/>
              <a:buChar char="q"/>
            </a:pPr>
            <a:r>
              <a:rPr lang="ru-RU" sz="3600" b="1" dirty="0"/>
              <a:t>Хочу </a:t>
            </a:r>
            <a:r>
              <a:rPr lang="ru-RU" sz="3600" b="1" dirty="0" err="1"/>
              <a:t>краще</a:t>
            </a:r>
            <a:r>
              <a:rPr lang="ru-RU" sz="3600" b="1" dirty="0"/>
              <a:t> </a:t>
            </a:r>
            <a:r>
              <a:rPr lang="ru-RU" sz="3600" b="1" dirty="0" err="1"/>
              <a:t>навчитися</a:t>
            </a:r>
            <a:r>
              <a:rPr lang="ru-RU" sz="3600" b="1" dirty="0"/>
              <a:t> …</a:t>
            </a:r>
          </a:p>
        </p:txBody>
      </p:sp>
    </p:spTree>
    <p:extLst>
      <p:ext uri="{BB962C8B-B14F-4D97-AF65-F5344CB8AC3E}">
        <p14:creationId xmlns:p14="http://schemas.microsoft.com/office/powerpoint/2010/main" val="17791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564904"/>
            <a:ext cx="807317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– я – я – дружна в нас </a:t>
            </a:r>
            <a:r>
              <a:rPr lang="uk-UA" sz="4800" b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сім’я</a:t>
            </a:r>
            <a:r>
              <a:rPr lang="ru-RU" sz="48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r>
              <a:rPr lang="ru-RU" sz="4800" b="1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Які</a:t>
            </a:r>
            <a:r>
              <a:rPr lang="ru-RU" sz="48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</a:t>
            </a:r>
            <a:r>
              <a:rPr lang="ru-RU" sz="4800" b="1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окі</a:t>
            </a:r>
            <a:r>
              <a:rPr lang="ru-RU" sz="48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 </a:t>
            </a:r>
            <a:r>
              <a:rPr lang="ru-RU" sz="4800" b="1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Які</a:t>
            </a:r>
            <a:r>
              <a:rPr lang="ru-RU" sz="48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</a:t>
            </a:r>
            <a:r>
              <a:rPr lang="ru-RU" sz="4800" b="1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окі</a:t>
            </a:r>
            <a:r>
              <a:rPr lang="ru-RU" sz="48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</a:p>
          <a:p>
            <a:r>
              <a:rPr lang="ru-RU" sz="48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люблю поля </a:t>
            </a:r>
            <a:r>
              <a:rPr lang="ru-RU" sz="4800" b="1" cap="none" spc="0" dirty="0" err="1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широкі</a:t>
            </a:r>
            <a:r>
              <a:rPr lang="ru-RU" sz="4800" b="1" cap="none" spc="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endParaRPr lang="ru-RU" sz="4800" b="1" cap="none" spc="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9509" y="1124744"/>
            <a:ext cx="40012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Чистомовка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764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малюнки на лагерь\бджола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6192688" cy="330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94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малюнки на лагерь\поїзд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6435504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5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малюнки на лагерь\мама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48680"/>
            <a:ext cx="399644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998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малюнки на лагерь\комар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2776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40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7235" y="1700808"/>
            <a:ext cx="704231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– о – у – и – і – е.</a:t>
            </a:r>
          </a:p>
          <a:p>
            <a:pPr algn="ctr"/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 – і – и – у – о – а.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40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1916832"/>
            <a:ext cx="69847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err="1"/>
              <a:t>Яків</a:t>
            </a:r>
            <a:r>
              <a:rPr lang="ru-RU" sz="5400" b="1" dirty="0"/>
              <a:t> та </a:t>
            </a:r>
            <a:r>
              <a:rPr lang="ru-RU" sz="5400" b="1" dirty="0" err="1"/>
              <a:t>Ярина</a:t>
            </a:r>
            <a:r>
              <a:rPr lang="ru-RU" sz="5400" b="1" dirty="0"/>
              <a:t> </a:t>
            </a:r>
            <a:endParaRPr lang="ru-RU" sz="5400" b="1" dirty="0" smtClean="0"/>
          </a:p>
          <a:p>
            <a:r>
              <a:rPr lang="ru-RU" sz="5400" b="1" dirty="0" err="1" smtClean="0"/>
              <a:t>яблука</a:t>
            </a:r>
            <a:r>
              <a:rPr lang="ru-RU" sz="5400" b="1" dirty="0" smtClean="0"/>
              <a:t> </a:t>
            </a:r>
            <a:r>
              <a:rPr lang="ru-RU" sz="5400" b="1" dirty="0" err="1" smtClean="0"/>
              <a:t>збирали</a:t>
            </a:r>
            <a:r>
              <a:rPr lang="ru-RU" sz="5400" b="1" dirty="0" smtClean="0"/>
              <a:t>,</a:t>
            </a:r>
            <a:endParaRPr lang="ru-RU" sz="5400" b="1" dirty="0"/>
          </a:p>
          <a:p>
            <a:r>
              <a:rPr lang="ru-RU" sz="5400" b="1" dirty="0"/>
              <a:t>І </a:t>
            </a:r>
            <a:r>
              <a:rPr lang="ru-RU" sz="5400" b="1" dirty="0" err="1"/>
              <a:t>маленьку</a:t>
            </a:r>
            <a:r>
              <a:rPr lang="ru-RU" sz="5400" b="1" dirty="0"/>
              <a:t> </a:t>
            </a:r>
            <a:r>
              <a:rPr lang="ru-RU" sz="5400" b="1" dirty="0" err="1"/>
              <a:t>ящірку</a:t>
            </a:r>
            <a:r>
              <a:rPr lang="ru-RU" sz="5400" b="1" dirty="0"/>
              <a:t> </a:t>
            </a:r>
            <a:r>
              <a:rPr lang="ru-RU" sz="5400" b="1" dirty="0" err="1"/>
              <a:t>діти</a:t>
            </a:r>
            <a:r>
              <a:rPr lang="ru-RU" sz="5400" b="1" dirty="0"/>
              <a:t> </a:t>
            </a:r>
            <a:r>
              <a:rPr lang="ru-RU" sz="5400" b="1" dirty="0" err="1"/>
              <a:t>налякали</a:t>
            </a:r>
            <a:r>
              <a:rPr lang="ru-RU" sz="5400" b="1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87963" y="404664"/>
            <a:ext cx="4040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Скоромовка</a:t>
            </a:r>
            <a:r>
              <a:rPr lang="ru-RU" sz="5400" b="1" cap="none" spc="0" dirty="0" smtClean="0">
                <a:ln>
                  <a:prstDash val="solid"/>
                </a:ln>
                <a:solidFill>
                  <a:srgbClr val="00206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endParaRPr lang="ru-RU" sz="5400" b="1" cap="none" spc="0" dirty="0">
              <a:ln>
                <a:prstDash val="solid"/>
              </a:ln>
              <a:solidFill>
                <a:srgbClr val="00206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877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8943" y="548680"/>
            <a:ext cx="59861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Навчання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грамоти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68979" y="2217313"/>
            <a:ext cx="686142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Письмо </a:t>
            </a:r>
            <a:r>
              <a:rPr lang="ru-RU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великої</a:t>
            </a:r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букви</a:t>
            </a:r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Я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http://online-azbuka.ru/image/bukva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6" y="2986754"/>
            <a:ext cx="4457700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12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TS1019087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S1019087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138</Words>
  <Application>Microsoft Office PowerPoint</Application>
  <PresentationFormat>Экран (4:3)</PresentationFormat>
  <Paragraphs>32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14</vt:i4>
      </vt:variant>
    </vt:vector>
  </HeadingPairs>
  <TitlesOfParts>
    <vt:vector size="26" baseType="lpstr">
      <vt:lpstr>Arial</vt:lpstr>
      <vt:lpstr>Calibri</vt:lpstr>
      <vt:lpstr>Franklin Gothic Medium</vt:lpstr>
      <vt:lpstr>Georgia</vt:lpstr>
      <vt:lpstr>Times New Roman</vt:lpstr>
      <vt:lpstr>Trebuchet MS</vt:lpstr>
      <vt:lpstr>Wingdings</vt:lpstr>
      <vt:lpstr>Wingdings 2</vt:lpstr>
      <vt:lpstr>TS101908704</vt:lpstr>
      <vt:lpstr>1_TS101908704</vt:lpstr>
      <vt:lpstr>4_Тема Office</vt:lpstr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001</cp:lastModifiedBy>
  <cp:revision>22</cp:revision>
  <dcterms:created xsi:type="dcterms:W3CDTF">2016-02-24T19:19:45Z</dcterms:created>
  <dcterms:modified xsi:type="dcterms:W3CDTF">2018-07-22T14:16:17Z</dcterms:modified>
</cp:coreProperties>
</file>