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8" r:id="rId2"/>
    <p:sldId id="276" r:id="rId3"/>
    <p:sldId id="271" r:id="rId4"/>
    <p:sldId id="268" r:id="rId5"/>
    <p:sldId id="272" r:id="rId6"/>
    <p:sldId id="263" r:id="rId7"/>
    <p:sldId id="260" r:id="rId8"/>
    <p:sldId id="275" r:id="rId9"/>
    <p:sldId id="264" r:id="rId10"/>
    <p:sldId id="274" r:id="rId11"/>
    <p:sldId id="277" r:id="rId12"/>
    <p:sldId id="265" r:id="rId13"/>
    <p:sldId id="273" r:id="rId14"/>
    <p:sldId id="266" r:id="rId15"/>
    <p:sldId id="25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Здоров</a:t>
            </a:r>
            <a:r>
              <a:rPr lang="en-US" b="1" dirty="0" smtClean="0">
                <a:solidFill>
                  <a:srgbClr val="C00000"/>
                </a:solidFill>
              </a:rPr>
              <a:t>’</a:t>
            </a:r>
            <a:r>
              <a:rPr lang="uk-UA" b="1" dirty="0" smtClean="0">
                <a:solidFill>
                  <a:srgbClr val="C00000"/>
                </a:solidFill>
              </a:rPr>
              <a:t>я – це найцінніший дар!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image1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880"/>
            <a:ext cx="8229600" cy="3777283"/>
          </a:xfrm>
        </p:spPr>
      </p:pic>
    </p:spTree>
  </p:cSld>
  <p:clrMapOvr>
    <a:masterClrMapping/>
  </p:clrMapOvr>
  <p:transition>
    <p:cut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/>
              <a:t>Вітаміни</a:t>
            </a:r>
            <a:r>
              <a:rPr lang="uk-UA" sz="4800" dirty="0" smtClean="0">
                <a:solidFill>
                  <a:srgbClr val="FF0000"/>
                </a:solidFill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</a:rPr>
              <a:t>A</a:t>
            </a:r>
            <a:r>
              <a:rPr lang="en-US" sz="4800" b="1" dirty="0" smtClean="0">
                <a:solidFill>
                  <a:srgbClr val="FF0000"/>
                </a:solidFill>
              </a:rPr>
              <a:t>,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</a:rPr>
              <a:t>B, C, </a:t>
            </a:r>
            <a:r>
              <a:rPr lang="en-US" sz="4800" b="1" dirty="0" smtClean="0">
                <a:solidFill>
                  <a:srgbClr val="FF0000"/>
                </a:solidFill>
              </a:rPr>
              <a:t>D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0" name="Содержимое 9" descr="image2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56492" y="1600200"/>
            <a:ext cx="7231015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Вітаміни</a:t>
            </a:r>
            <a:r>
              <a:rPr lang="uk-UA" dirty="0" smtClean="0"/>
              <a:t> </a:t>
            </a:r>
            <a:r>
              <a:rPr lang="uk-UA" b="1" dirty="0" smtClean="0">
                <a:solidFill>
                  <a:srgbClr val="FF0000"/>
                </a:solidFill>
              </a:rPr>
              <a:t>А</a:t>
            </a:r>
            <a:r>
              <a:rPr lang="en-US" b="1" dirty="0" smtClean="0">
                <a:solidFill>
                  <a:srgbClr val="FF0000"/>
                </a:solidFill>
              </a:rPr>
              <a:t>,</a:t>
            </a:r>
            <a:r>
              <a:rPr lang="uk-UA" b="1" dirty="0" smtClean="0">
                <a:solidFill>
                  <a:srgbClr val="FF0000"/>
                </a:solidFill>
              </a:rPr>
              <a:t> В</a:t>
            </a:r>
            <a:r>
              <a:rPr lang="en-US" b="1" dirty="0" smtClean="0">
                <a:solidFill>
                  <a:srgbClr val="FF0000"/>
                </a:solidFill>
              </a:rPr>
              <a:t>,</a:t>
            </a:r>
            <a:r>
              <a:rPr lang="uk-UA" b="1" dirty="0" smtClean="0">
                <a:solidFill>
                  <a:srgbClr val="FF0000"/>
                </a:solidFill>
              </a:rPr>
              <a:t> С</a:t>
            </a:r>
            <a:r>
              <a:rPr lang="en-US" b="1" dirty="0" smtClean="0">
                <a:solidFill>
                  <a:srgbClr val="FF0000"/>
                </a:solidFill>
              </a:rPr>
              <a:t>,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D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uk-UA" sz="2400" dirty="0" smtClean="0"/>
              <a:t> </a:t>
            </a:r>
            <a:r>
              <a:rPr lang="uk-UA" sz="2400" dirty="0" smtClean="0">
                <a:solidFill>
                  <a:srgbClr val="FF0000"/>
                </a:solidFill>
              </a:rPr>
              <a:t>Вітамін А </a:t>
            </a:r>
            <a:r>
              <a:rPr lang="uk-UA" sz="2400" dirty="0" smtClean="0"/>
              <a:t>міститься в моркві,</a:t>
            </a:r>
            <a:r>
              <a:rPr lang="en-US" sz="2400" dirty="0" smtClean="0"/>
              <a:t> </a:t>
            </a:r>
            <a:r>
              <a:rPr lang="uk-UA" sz="2400" dirty="0" smtClean="0"/>
              <a:t>гарбузі, вершковому маслі,жовтку яєць, зеленій цибулі. Сприяє росту, покращує зір.</a:t>
            </a:r>
          </a:p>
          <a:p>
            <a:r>
              <a:rPr lang="uk-UA" sz="2400" dirty="0" smtClean="0">
                <a:solidFill>
                  <a:srgbClr val="FF0000"/>
                </a:solidFill>
              </a:rPr>
              <a:t>Вітамін В 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міститься в молоці, житньому хлібі, вівсяній та гречаній крупах, у горосі, квасолі, печінці, м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‘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ясі. Необхідний для розумової і фізичної праці.</a:t>
            </a:r>
          </a:p>
          <a:p>
            <a:r>
              <a:rPr lang="uk-UA" sz="2400" dirty="0" smtClean="0">
                <a:solidFill>
                  <a:srgbClr val="FF0000"/>
                </a:solidFill>
              </a:rPr>
              <a:t>Вітамін С </a:t>
            </a:r>
            <a:r>
              <a:rPr lang="uk-UA" sz="2400" dirty="0" smtClean="0"/>
              <a:t>міститься в цитрусових, капусті, чорній смородині, часнику, картоплі. Запобігає застуді.</a:t>
            </a:r>
          </a:p>
          <a:p>
            <a:r>
              <a:rPr lang="uk-UA" sz="2400" dirty="0" smtClean="0">
                <a:solidFill>
                  <a:srgbClr val="FF0000"/>
                </a:solidFill>
              </a:rPr>
              <a:t>Вітамін </a:t>
            </a:r>
            <a:r>
              <a:rPr lang="en-US" sz="2400" dirty="0" smtClean="0">
                <a:solidFill>
                  <a:srgbClr val="FF0000"/>
                </a:solidFill>
              </a:rPr>
              <a:t>D</a:t>
            </a:r>
            <a:r>
              <a:rPr lang="en-US" sz="2400" dirty="0" smtClean="0"/>
              <a:t> </a:t>
            </a:r>
            <a:r>
              <a:rPr lang="uk-UA" sz="2400" dirty="0" smtClean="0"/>
              <a:t>міститься в молоці, печінці, риб</a:t>
            </a:r>
            <a:r>
              <a:rPr lang="en-US" sz="2400" dirty="0" smtClean="0"/>
              <a:t>’</a:t>
            </a:r>
            <a:r>
              <a:rPr lang="uk-UA" sz="2400" dirty="0" err="1" smtClean="0"/>
              <a:t>ячому</a:t>
            </a:r>
            <a:r>
              <a:rPr lang="uk-UA" sz="2400" dirty="0" smtClean="0"/>
              <a:t> жирі, жовтку яєць. Зміцнює кістки.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</a:rPr>
              <a:t>Рекламна пауза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слайд 10 рекламна пауза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772816"/>
            <a:ext cx="5688632" cy="4464496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err="1" smtClean="0">
                <a:solidFill>
                  <a:srgbClr val="FF0000"/>
                </a:solidFill>
              </a:rPr>
              <a:t>Фізкультхвилинка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eti-animacionnye-personazhi-delayut-zaryadk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276872"/>
            <a:ext cx="7620000" cy="4095750"/>
          </a:xfrm>
        </p:spPr>
      </p:pic>
      <p:pic>
        <p:nvPicPr>
          <p:cNvPr id="5" name="Содержимое 3" descr="deti-animacionnye-personazhi-delayut-zaryadk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276872"/>
            <a:ext cx="7916416" cy="42481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Ходить гарбуз по городу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слайд 1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84784"/>
            <a:ext cx="6480720" cy="4608511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</a:rPr>
              <a:t>Будьте здорові!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433052_24490-700x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71525" y="1908212"/>
            <a:ext cx="3728668" cy="4217951"/>
          </a:xfrm>
        </p:spPr>
      </p:pic>
      <p:pic>
        <p:nvPicPr>
          <p:cNvPr id="5" name="Рисунок 4" descr="мал.с морк.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1484784"/>
            <a:ext cx="4464496" cy="50409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</a:rPr>
              <a:t>Продукти </a:t>
            </a:r>
            <a:r>
              <a:rPr lang="uk-UA" sz="4000" b="1" dirty="0" smtClean="0">
                <a:solidFill>
                  <a:srgbClr val="002060"/>
                </a:solidFill>
              </a:rPr>
              <a:t>харчування. Природні </a:t>
            </a:r>
            <a:r>
              <a:rPr lang="uk-UA" sz="4000" b="1" dirty="0" smtClean="0">
                <a:solidFill>
                  <a:srgbClr val="002060"/>
                </a:solidFill>
              </a:rPr>
              <a:t>вітаміни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6" name="Содержимое 5" descr="корзина с овощам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700808"/>
            <a:ext cx="7200800" cy="4785396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</a:rPr>
              <a:t>Пігулки. Штучні вітаміни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yak-vibrati-vtamni_553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916831"/>
            <a:ext cx="5688632" cy="424847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00B050"/>
                </a:solidFill>
              </a:rPr>
              <a:t>Казка про вітаміни</a:t>
            </a:r>
            <a:endParaRPr lang="ru-RU" sz="5400" b="1" dirty="0">
              <a:solidFill>
                <a:srgbClr val="00B050"/>
              </a:solidFill>
            </a:endParaRPr>
          </a:p>
        </p:txBody>
      </p:sp>
      <p:pic>
        <p:nvPicPr>
          <p:cNvPr id="6" name="Содержимое 5" descr="королевств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844824"/>
            <a:ext cx="7200800" cy="4425696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Вітаміни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/>
          </a:bodyPr>
          <a:lstStyle/>
          <a:p>
            <a:r>
              <a:rPr lang="uk-UA" dirty="0" smtClean="0"/>
              <a:t>Слово “</a:t>
            </a:r>
            <a:r>
              <a:rPr lang="en-US" dirty="0" smtClean="0"/>
              <a:t>vita</a:t>
            </a:r>
            <a:r>
              <a:rPr lang="uk-UA" dirty="0" smtClean="0"/>
              <a:t>”в перекладі з латинської мови означає </a:t>
            </a:r>
            <a:r>
              <a:rPr lang="uk-UA" dirty="0" err="1" smtClean="0"/>
              <a:t>“життя”</a:t>
            </a:r>
            <a:endParaRPr lang="uk-UA" dirty="0" smtClean="0"/>
          </a:p>
          <a:p>
            <a:r>
              <a:rPr lang="uk-UA" dirty="0" smtClean="0"/>
              <a:t>Усі продукти харчування містять природні вітаміни</a:t>
            </a:r>
          </a:p>
          <a:p>
            <a:r>
              <a:rPr lang="uk-UA" dirty="0" smtClean="0"/>
              <a:t>Необхідно вживати різноманітну їжу</a:t>
            </a:r>
          </a:p>
          <a:p>
            <a:r>
              <a:rPr lang="uk-UA" dirty="0" smtClean="0"/>
              <a:t>Вітаміни бувають природними і штучними</a:t>
            </a:r>
          </a:p>
          <a:p>
            <a:r>
              <a:rPr lang="uk-UA" dirty="0" smtClean="0"/>
              <a:t>У світі відомо близько 50 вітамінів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Мій будинок – моя фортеця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слайд 7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252064"/>
            <a:ext cx="3672408" cy="4201272"/>
          </a:xfrm>
        </p:spPr>
      </p:pic>
      <p:pic>
        <p:nvPicPr>
          <p:cNvPr id="5" name="Рисунок 4" descr="слайд 7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700808"/>
            <a:ext cx="3962400" cy="39681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78621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Вітаміни </a:t>
            </a:r>
            <a:r>
              <a:rPr lang="uk-UA" b="1" dirty="0" smtClean="0">
                <a:solidFill>
                  <a:srgbClr val="002060"/>
                </a:solidFill>
              </a:rPr>
              <a:t>–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це корисні речовини,</a:t>
            </a:r>
            <a:br>
              <a:rPr lang="uk-UA" b="1" dirty="0" smtClean="0">
                <a:solidFill>
                  <a:srgbClr val="002060"/>
                </a:solidFill>
              </a:rPr>
            </a:br>
            <a:r>
              <a:rPr lang="uk-UA" b="1" dirty="0" smtClean="0">
                <a:solidFill>
                  <a:srgbClr val="002060"/>
                </a:solidFill>
              </a:rPr>
              <a:t>необхідні для життя, росту й розвитку людини !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218" name="Picture 2" descr="ÐÐ°ÑÑÐ¸Ð½ÐºÐ¸ Ð¿Ð¾ Ð·Ð°Ð¿ÑÐ¾ÑÑ Ð²ÑÑÐ°Ð¼ÑÐ½Ð¸ Ð´ÐµÑÐ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76872"/>
            <a:ext cx="6124253" cy="40848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Робота в підручнику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книг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2276872"/>
            <a:ext cx="5400600" cy="3384376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Готуємо салат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ÐÐ°ÑÑÐ¸Ð½ÐºÐ¸ Ð¿Ð¾ Ð·Ð°Ð¿ÑÐ¾ÑÑ salads men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8164" y="1628775"/>
            <a:ext cx="680989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164</TotalTime>
  <Words>187</Words>
  <Application>Microsoft Office PowerPoint</Application>
  <PresentationFormat>Экран (4:3)</PresentationFormat>
  <Paragraphs>24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Здоров’я – це найцінніший дар!</vt:lpstr>
      <vt:lpstr>Продукти харчування. Природні вітаміни</vt:lpstr>
      <vt:lpstr>Пігулки. Штучні вітаміни</vt:lpstr>
      <vt:lpstr>Казка про вітаміни</vt:lpstr>
      <vt:lpstr>Вітаміни</vt:lpstr>
      <vt:lpstr>Мій будинок – моя фортеця</vt:lpstr>
      <vt:lpstr>Вітаміни – це корисні речовини, необхідні для життя, росту й розвитку людини !</vt:lpstr>
      <vt:lpstr>Робота в підручнику</vt:lpstr>
      <vt:lpstr>Готуємо салат</vt:lpstr>
      <vt:lpstr>Вітаміни A, B, C, D</vt:lpstr>
      <vt:lpstr>Вітаміни А, В, С, D</vt:lpstr>
      <vt:lpstr>Рекламна пауза</vt:lpstr>
      <vt:lpstr>Фізкультхвилинка</vt:lpstr>
      <vt:lpstr>Ходить гарбуз по городу</vt:lpstr>
      <vt:lpstr>Будьте здорові!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Alban Berg</dc:creator>
  <cp:lastModifiedBy>Alban Berg</cp:lastModifiedBy>
  <cp:revision>78</cp:revision>
  <dcterms:created xsi:type="dcterms:W3CDTF">2018-08-17T19:51:45Z</dcterms:created>
  <dcterms:modified xsi:type="dcterms:W3CDTF">2018-08-25T11:07:55Z</dcterms:modified>
</cp:coreProperties>
</file>