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71" r:id="rId2"/>
    <p:sldId id="273" r:id="rId3"/>
    <p:sldId id="272" r:id="rId4"/>
    <p:sldId id="278" r:id="rId5"/>
    <p:sldId id="257" r:id="rId6"/>
    <p:sldId id="258" r:id="rId7"/>
    <p:sldId id="277" r:id="rId8"/>
    <p:sldId id="27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B35C133-23EB-41AE-AC37-856669308019}" type="datetimeFigureOut">
              <a:rPr lang="ru-RU" smtClean="0"/>
              <a:t>25.05.2015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208F3E1-D133-4968-968D-98E6B578A93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700" y="1892780"/>
            <a:ext cx="5180636" cy="4200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3688" y="234807"/>
            <a:ext cx="66749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Вітаємо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гостей </a:t>
            </a:r>
          </a:p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</a:rPr>
              <a:t>У </a:t>
            </a:r>
            <a:r>
              <a:rPr lang="uk-UA" sz="5400" b="1" dirty="0" err="1" smtClean="0">
                <a:ln/>
                <a:solidFill>
                  <a:schemeClr val="accent3"/>
                </a:solidFill>
              </a:rPr>
              <a:t>Ладанській</a:t>
            </a:r>
            <a:r>
              <a:rPr lang="uk-UA" sz="5400" b="1" dirty="0" smtClean="0">
                <a:ln/>
                <a:solidFill>
                  <a:schemeClr val="accent3"/>
                </a:solidFill>
              </a:rPr>
              <a:t> гімназії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030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8575"/>
            <a:ext cx="5715000" cy="680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1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904875"/>
            <a:ext cx="4657725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3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64704"/>
            <a:ext cx="576064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73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6728135" cy="439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5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00" y="692696"/>
            <a:ext cx="696385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954659"/>
              </p:ext>
            </p:extLst>
          </p:nvPr>
        </p:nvGraphicFramePr>
        <p:xfrm>
          <a:off x="2411760" y="5899271"/>
          <a:ext cx="45735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Объект упаковщика для оболочки" showAsIcon="1" r:id="rId4" imgW="4574160" imgH="685800" progId="Package">
                  <p:embed/>
                </p:oleObj>
              </mc:Choice>
              <mc:Fallback>
                <p:oleObj name="Объект упаковщика для оболочки" showAsIcon="1" r:id="rId4" imgW="45741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1760" y="5899271"/>
                        <a:ext cx="4573587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96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</a:t>
            </a:r>
            <a:endParaRPr lang="ru-RU" dirty="0"/>
          </a:p>
        </p:txBody>
      </p:sp>
      <p:pic>
        <p:nvPicPr>
          <p:cNvPr id="4" name="Picture 8" descr="http://razom.znaimo.com.ua/tw_files2/urls_9/355/d-354798/img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61" r="54164" b="27584"/>
          <a:stretch/>
        </p:blipFill>
        <p:spPr bwMode="auto">
          <a:xfrm>
            <a:off x="3419872" y="1412776"/>
            <a:ext cx="3492703" cy="4599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2267744" y="260648"/>
            <a:ext cx="58326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Так, це  я, </a:t>
            </a:r>
            <a:r>
              <a:rPr lang="uk-UA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Елзік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5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solidFill>
                  <a:schemeClr val="bg2">
                    <a:lumMod val="50000"/>
                  </a:schemeClr>
                </a:solidFill>
              </a:rPr>
              <a:t>Запрошую учнів 2 –</a:t>
            </a:r>
            <a:r>
              <a:rPr lang="uk-UA" sz="4000" b="1" dirty="0">
                <a:solidFill>
                  <a:schemeClr val="bg2">
                    <a:lumMod val="50000"/>
                  </a:schemeClr>
                </a:solidFill>
              </a:rPr>
              <a:t>б</a:t>
            </a:r>
            <a:r>
              <a:rPr lang="uk-UA" sz="4000" b="1" dirty="0" smtClean="0">
                <a:solidFill>
                  <a:schemeClr val="bg2">
                    <a:lumMod val="50000"/>
                  </a:schemeClr>
                </a:solidFill>
              </a:rPr>
              <a:t> класу в гості. </a:t>
            </a:r>
          </a:p>
          <a:p>
            <a:r>
              <a:rPr lang="uk-UA" sz="4000" b="1" dirty="0" smtClean="0">
                <a:solidFill>
                  <a:schemeClr val="bg2">
                    <a:lumMod val="50000"/>
                  </a:schemeClr>
                </a:solidFill>
              </a:rPr>
              <a:t>Скоро у мене особливий день. Як і  кожна земна дитина, я  на нього дуже чекаю. Це свято, на якому будуть…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28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490712"/>
            <a:ext cx="59046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 від </a:t>
            </a:r>
            <a:r>
              <a:rPr lang="uk-UA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Елзіка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770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562993" y="2587861"/>
            <a:ext cx="1555203" cy="135068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Привітання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62993" y="4153314"/>
            <a:ext cx="1600257" cy="136391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600" b="1" dirty="0" err="1" smtClean="0">
                <a:solidFill>
                  <a:schemeClr val="accent2">
                    <a:lumMod val="75000"/>
                  </a:schemeClr>
                </a:solidFill>
              </a:rPr>
              <a:t>Пода-</a:t>
            </a:r>
            <a:endParaRPr lang="uk-UA" sz="2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uk-UA" sz="2600" b="1" dirty="0" err="1" smtClean="0">
                <a:solidFill>
                  <a:schemeClr val="accent2">
                    <a:lumMod val="75000"/>
                  </a:schemeClr>
                </a:solidFill>
              </a:rPr>
              <a:t>рунки</a:t>
            </a:r>
            <a:endParaRPr lang="ru-RU" sz="2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042792" y="5373216"/>
            <a:ext cx="1681336" cy="124239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Торт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673036" y="4153314"/>
            <a:ext cx="1707275" cy="136391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Квіти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24128" y="2587860"/>
            <a:ext cx="1656184" cy="135068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Розва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800" b="1" dirty="0" err="1" smtClean="0">
                <a:solidFill>
                  <a:schemeClr val="accent2">
                    <a:lumMod val="75000"/>
                  </a:schemeClr>
                </a:solidFill>
              </a:rPr>
              <a:t>ги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118196" y="1484784"/>
            <a:ext cx="1681336" cy="136815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Друзі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188640"/>
            <a:ext cx="7488831" cy="11521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</a:rPr>
              <a:t>День народження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5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4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5050" b="1" dirty="0" smtClean="0">
                <a:ln/>
                <a:solidFill>
                  <a:schemeClr val="accent3"/>
                </a:solidFill>
                <a:effectLst/>
              </a:rPr>
              <a:t>День народження</a:t>
            </a:r>
            <a:endParaRPr lang="ru-RU" sz="5050" b="1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28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28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96914" y="4046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79628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32" name="Picture 8" descr="http://razom.znaimo.com.ua/tw_files2/urls_9/355/d-354798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61" r="54164" b="27584"/>
          <a:stretch/>
        </p:blipFill>
        <p:spPr bwMode="auto">
          <a:xfrm>
            <a:off x="2825636" y="1327994"/>
            <a:ext cx="3492714" cy="45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15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3"/>
          <a:stretch/>
        </p:blipFill>
        <p:spPr bwMode="auto">
          <a:xfrm>
            <a:off x="1259632" y="0"/>
            <a:ext cx="7416824" cy="6165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037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384864" cy="1786528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Перша листівка з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явилася в Китаї і виглядала вона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ось так</a:t>
            </a: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2780928"/>
            <a:ext cx="5328592" cy="29306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82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зображення вітальні листівки для дітей на дня народже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зображення вітальні листівки для дітей на дня народженн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зображення вітальні листівки для дітей на дня народженн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452" y="908720"/>
            <a:ext cx="6515900" cy="490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73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8575"/>
            <a:ext cx="5233764" cy="622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98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213</TotalTime>
  <Words>72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Солнцестояние</vt:lpstr>
      <vt:lpstr>Объект упаковщика для оболочки</vt:lpstr>
      <vt:lpstr>Презентация PowerPoint</vt:lpstr>
      <vt:lpstr>                     </vt:lpstr>
      <vt:lpstr> </vt:lpstr>
      <vt:lpstr>Презентация PowerPoint</vt:lpstr>
      <vt:lpstr>День народження</vt:lpstr>
      <vt:lpstr>Презентация PowerPoint</vt:lpstr>
      <vt:lpstr>Перша листівка з’явилася в Китаї і виглядала вона   ось так: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26</cp:revision>
  <dcterms:created xsi:type="dcterms:W3CDTF">2015-04-10T07:59:27Z</dcterms:created>
  <dcterms:modified xsi:type="dcterms:W3CDTF">2015-05-24T23:21:21Z</dcterms:modified>
</cp:coreProperties>
</file>