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Masters/slideMaster25.xml" ContentType="application/vnd.openxmlformats-officedocument.presentationml.slideMaster+xml"/>
  <Override PartName="/ppt/slideMasters/slideMaster26.xml" ContentType="application/vnd.openxmlformats-officedocument.presentationml.slideMaster+xml"/>
  <Override PartName="/ppt/slideMasters/slideMaster2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2.xml" ContentType="application/vnd.openxmlformats-officedocument.theme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theme/theme13.xml" ContentType="application/vnd.openxmlformats-officedocument.theme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theme/theme14.xml" ContentType="application/vnd.openxmlformats-officedocument.theme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theme/theme15.xml" ContentType="application/vnd.openxmlformats-officedocument.theme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theme/theme16.xml" ContentType="application/vnd.openxmlformats-officedocument.theme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theme/theme17.xml" ContentType="application/vnd.openxmlformats-officedocument.theme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theme/theme18.xml" ContentType="application/vnd.openxmlformats-officedocument.theme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theme/theme19.xml" ContentType="application/vnd.openxmlformats-officedocument.theme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theme/theme20.xml" ContentType="application/vnd.openxmlformats-officedocument.theme+xml"/>
  <Override PartName="/ppt/slideLayouts/slideLayout221.xml" ContentType="application/vnd.openxmlformats-officedocument.presentationml.slideLayout+xml"/>
  <Override PartName="/ppt/slideLayouts/slideLayout222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25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31.xml" ContentType="application/vnd.openxmlformats-officedocument.presentationml.slideLayout+xml"/>
  <Override PartName="/ppt/theme/theme21.xml" ContentType="application/vnd.openxmlformats-officedocument.theme+xml"/>
  <Override PartName="/ppt/slideLayouts/slideLayout232.xml" ContentType="application/vnd.openxmlformats-officedocument.presentationml.slideLayout+xml"/>
  <Override PartName="/ppt/slideLayouts/slideLayout233.xml" ContentType="application/vnd.openxmlformats-officedocument.presentationml.slideLayout+xml"/>
  <Override PartName="/ppt/slideLayouts/slideLayout234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3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slideLayouts/slideLayout23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Layouts/slideLayout240.xml" ContentType="application/vnd.openxmlformats-officedocument.presentationml.slideLayout+xml"/>
  <Override PartName="/ppt/slideLayouts/slideLayout24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theme/theme22.xml" ContentType="application/vnd.openxmlformats-officedocument.theme+xml"/>
  <Override PartName="/ppt/slideLayouts/slideLayout24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slideLayouts/slideLayout24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slideLayouts/slideLayout247.xml" ContentType="application/vnd.openxmlformats-officedocument.presentationml.slideLayout+xml"/>
  <Override PartName="/ppt/slideLayouts/slideLayout248.xml" ContentType="application/vnd.openxmlformats-officedocument.presentationml.slideLayout+xml"/>
  <Override PartName="/ppt/slideLayouts/slideLayout249.xml" ContentType="application/vnd.openxmlformats-officedocument.presentationml.slideLayout+xml"/>
  <Override PartName="/ppt/slideLayouts/slideLayout250.xml" ContentType="application/vnd.openxmlformats-officedocument.presentationml.slideLayout+xml"/>
  <Override PartName="/ppt/slideLayouts/slideLayout251.xml" ContentType="application/vnd.openxmlformats-officedocument.presentationml.slideLayout+xml"/>
  <Override PartName="/ppt/slideLayouts/slideLayout252.xml" ContentType="application/vnd.openxmlformats-officedocument.presentationml.slideLayout+xml"/>
  <Override PartName="/ppt/slideLayouts/slideLayout253.xml" ContentType="application/vnd.openxmlformats-officedocument.presentationml.slideLayout+xml"/>
  <Override PartName="/ppt/theme/theme23.xml" ContentType="application/vnd.openxmlformats-officedocument.theme+xml"/>
  <Override PartName="/ppt/slideLayouts/slideLayout254.xml" ContentType="application/vnd.openxmlformats-officedocument.presentationml.slideLayout+xml"/>
  <Override PartName="/ppt/slideLayouts/slideLayout255.xml" ContentType="application/vnd.openxmlformats-officedocument.presentationml.slideLayout+xml"/>
  <Override PartName="/ppt/slideLayouts/slideLayout256.xml" ContentType="application/vnd.openxmlformats-officedocument.presentationml.slideLayout+xml"/>
  <Override PartName="/ppt/slideLayouts/slideLayout257.xml" ContentType="application/vnd.openxmlformats-officedocument.presentationml.slideLayout+xml"/>
  <Override PartName="/ppt/slideLayouts/slideLayout258.xml" ContentType="application/vnd.openxmlformats-officedocument.presentationml.slideLayout+xml"/>
  <Override PartName="/ppt/slideLayouts/slideLayout259.xml" ContentType="application/vnd.openxmlformats-officedocument.presentationml.slideLayout+xml"/>
  <Override PartName="/ppt/slideLayouts/slideLayout260.xml" ContentType="application/vnd.openxmlformats-officedocument.presentationml.slideLayout+xml"/>
  <Override PartName="/ppt/slideLayouts/slideLayout261.xml" ContentType="application/vnd.openxmlformats-officedocument.presentationml.slideLayout+xml"/>
  <Override PartName="/ppt/slideLayouts/slideLayout262.xml" ContentType="application/vnd.openxmlformats-officedocument.presentationml.slideLayout+xml"/>
  <Override PartName="/ppt/slideLayouts/slideLayout263.xml" ContentType="application/vnd.openxmlformats-officedocument.presentationml.slideLayout+xml"/>
  <Override PartName="/ppt/slideLayouts/slideLayout264.xml" ContentType="application/vnd.openxmlformats-officedocument.presentationml.slideLayout+xml"/>
  <Override PartName="/ppt/theme/theme24.xml" ContentType="application/vnd.openxmlformats-officedocument.theme+xml"/>
  <Override PartName="/ppt/slideLayouts/slideLayout265.xml" ContentType="application/vnd.openxmlformats-officedocument.presentationml.slideLayout+xml"/>
  <Override PartName="/ppt/slideLayouts/slideLayout266.xml" ContentType="application/vnd.openxmlformats-officedocument.presentationml.slideLayout+xml"/>
  <Override PartName="/ppt/slideLayouts/slideLayout267.xml" ContentType="application/vnd.openxmlformats-officedocument.presentationml.slideLayout+xml"/>
  <Override PartName="/ppt/slideLayouts/slideLayout268.xml" ContentType="application/vnd.openxmlformats-officedocument.presentationml.slideLayout+xml"/>
  <Override PartName="/ppt/slideLayouts/slideLayout269.xml" ContentType="application/vnd.openxmlformats-officedocument.presentationml.slideLayout+xml"/>
  <Override PartName="/ppt/slideLayouts/slideLayout270.xml" ContentType="application/vnd.openxmlformats-officedocument.presentationml.slideLayout+xml"/>
  <Override PartName="/ppt/slideLayouts/slideLayout271.xml" ContentType="application/vnd.openxmlformats-officedocument.presentationml.slideLayout+xml"/>
  <Override PartName="/ppt/slideLayouts/slideLayout272.xml" ContentType="application/vnd.openxmlformats-officedocument.presentationml.slideLayout+xml"/>
  <Override PartName="/ppt/slideLayouts/slideLayout273.xml" ContentType="application/vnd.openxmlformats-officedocument.presentationml.slideLayout+xml"/>
  <Override PartName="/ppt/slideLayouts/slideLayout274.xml" ContentType="application/vnd.openxmlformats-officedocument.presentationml.slideLayout+xml"/>
  <Override PartName="/ppt/slideLayouts/slideLayout275.xml" ContentType="application/vnd.openxmlformats-officedocument.presentationml.slideLayout+xml"/>
  <Override PartName="/ppt/theme/theme25.xml" ContentType="application/vnd.openxmlformats-officedocument.theme+xml"/>
  <Override PartName="/ppt/slideLayouts/slideLayout276.xml" ContentType="application/vnd.openxmlformats-officedocument.presentationml.slideLayout+xml"/>
  <Override PartName="/ppt/slideLayouts/slideLayout277.xml" ContentType="application/vnd.openxmlformats-officedocument.presentationml.slideLayout+xml"/>
  <Override PartName="/ppt/slideLayouts/slideLayout278.xml" ContentType="application/vnd.openxmlformats-officedocument.presentationml.slideLayout+xml"/>
  <Override PartName="/ppt/slideLayouts/slideLayout279.xml" ContentType="application/vnd.openxmlformats-officedocument.presentationml.slideLayout+xml"/>
  <Override PartName="/ppt/slideLayouts/slideLayout280.xml" ContentType="application/vnd.openxmlformats-officedocument.presentationml.slideLayout+xml"/>
  <Override PartName="/ppt/slideLayouts/slideLayout281.xml" ContentType="application/vnd.openxmlformats-officedocument.presentationml.slideLayout+xml"/>
  <Override PartName="/ppt/slideLayouts/slideLayout282.xml" ContentType="application/vnd.openxmlformats-officedocument.presentationml.slideLayout+xml"/>
  <Override PartName="/ppt/slideLayouts/slideLayout283.xml" ContentType="application/vnd.openxmlformats-officedocument.presentationml.slideLayout+xml"/>
  <Override PartName="/ppt/slideLayouts/slideLayout284.xml" ContentType="application/vnd.openxmlformats-officedocument.presentationml.slideLayout+xml"/>
  <Override PartName="/ppt/slideLayouts/slideLayout285.xml" ContentType="application/vnd.openxmlformats-officedocument.presentationml.slideLayout+xml"/>
  <Override PartName="/ppt/slideLayouts/slideLayout286.xml" ContentType="application/vnd.openxmlformats-officedocument.presentationml.slideLayout+xml"/>
  <Override PartName="/ppt/theme/theme26.xml" ContentType="application/vnd.openxmlformats-officedocument.theme+xml"/>
  <Override PartName="/ppt/slideLayouts/slideLayout287.xml" ContentType="application/vnd.openxmlformats-officedocument.presentationml.slideLayout+xml"/>
  <Override PartName="/ppt/slideLayouts/slideLayout288.xml" ContentType="application/vnd.openxmlformats-officedocument.presentationml.slideLayout+xml"/>
  <Override PartName="/ppt/slideLayouts/slideLayout289.xml" ContentType="application/vnd.openxmlformats-officedocument.presentationml.slideLayout+xml"/>
  <Override PartName="/ppt/slideLayouts/slideLayout290.xml" ContentType="application/vnd.openxmlformats-officedocument.presentationml.slideLayout+xml"/>
  <Override PartName="/ppt/slideLayouts/slideLayout291.xml" ContentType="application/vnd.openxmlformats-officedocument.presentationml.slideLayout+xml"/>
  <Override PartName="/ppt/slideLayouts/slideLayout292.xml" ContentType="application/vnd.openxmlformats-officedocument.presentationml.slideLayout+xml"/>
  <Override PartName="/ppt/slideLayouts/slideLayout293.xml" ContentType="application/vnd.openxmlformats-officedocument.presentationml.slideLayout+xml"/>
  <Override PartName="/ppt/slideLayouts/slideLayout294.xml" ContentType="application/vnd.openxmlformats-officedocument.presentationml.slideLayout+xml"/>
  <Override PartName="/ppt/slideLayouts/slideLayout295.xml" ContentType="application/vnd.openxmlformats-officedocument.presentationml.slideLayout+xml"/>
  <Override PartName="/ppt/slideLayouts/slideLayout296.xml" ContentType="application/vnd.openxmlformats-officedocument.presentationml.slideLayout+xml"/>
  <Override PartName="/ppt/slideLayouts/slideLayout297.xml" ContentType="application/vnd.openxmlformats-officedocument.presentationml.slideLayout+xml"/>
  <Override PartName="/ppt/theme/theme27.xml" ContentType="application/vnd.openxmlformats-officedocument.theme+xml"/>
  <Override PartName="/ppt/theme/theme28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  <p:sldMasterId id="2147483708" r:id="rId5"/>
    <p:sldMasterId id="2147483720" r:id="rId6"/>
    <p:sldMasterId id="2147483732" r:id="rId7"/>
    <p:sldMasterId id="2147483744" r:id="rId8"/>
    <p:sldMasterId id="2147483756" r:id="rId9"/>
    <p:sldMasterId id="2147483768" r:id="rId10"/>
    <p:sldMasterId id="2147483780" r:id="rId11"/>
    <p:sldMasterId id="2147483792" r:id="rId12"/>
    <p:sldMasterId id="2147483804" r:id="rId13"/>
    <p:sldMasterId id="2147483816" r:id="rId14"/>
    <p:sldMasterId id="2147483828" r:id="rId15"/>
    <p:sldMasterId id="2147483840" r:id="rId16"/>
    <p:sldMasterId id="2147483852" r:id="rId17"/>
    <p:sldMasterId id="2147483864" r:id="rId18"/>
    <p:sldMasterId id="2147483876" r:id="rId19"/>
    <p:sldMasterId id="2147483888" r:id="rId20"/>
    <p:sldMasterId id="2147483900" r:id="rId21"/>
    <p:sldMasterId id="2147483912" r:id="rId22"/>
    <p:sldMasterId id="2147483924" r:id="rId23"/>
    <p:sldMasterId id="2147483936" r:id="rId24"/>
    <p:sldMasterId id="2147483948" r:id="rId25"/>
    <p:sldMasterId id="2147483960" r:id="rId26"/>
    <p:sldMasterId id="2147483972" r:id="rId27"/>
  </p:sldMasterIdLst>
  <p:notesMasterIdLst>
    <p:notesMasterId r:id="rId45"/>
  </p:notesMasterIdLst>
  <p:sldIdLst>
    <p:sldId id="283" r:id="rId28"/>
    <p:sldId id="258" r:id="rId29"/>
    <p:sldId id="282" r:id="rId30"/>
    <p:sldId id="281" r:id="rId31"/>
    <p:sldId id="272" r:id="rId32"/>
    <p:sldId id="277" r:id="rId33"/>
    <p:sldId id="279" r:id="rId34"/>
    <p:sldId id="278" r:id="rId35"/>
    <p:sldId id="273" r:id="rId36"/>
    <p:sldId id="269" r:id="rId37"/>
    <p:sldId id="276" r:id="rId38"/>
    <p:sldId id="274" r:id="rId39"/>
    <p:sldId id="271" r:id="rId40"/>
    <p:sldId id="268" r:id="rId41"/>
    <p:sldId id="275" r:id="rId42"/>
    <p:sldId id="280" r:id="rId43"/>
    <p:sldId id="270" r:id="rId4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  <a:srgbClr val="043A05"/>
    <a:srgbClr val="333300"/>
    <a:srgbClr val="342559"/>
    <a:srgbClr val="663300"/>
    <a:srgbClr val="FFFFFF"/>
    <a:srgbClr val="473221"/>
    <a:srgbClr val="5A0E24"/>
    <a:srgbClr val="4A4440"/>
    <a:srgbClr val="5E43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5400" autoAdjust="0"/>
  </p:normalViewPr>
  <p:slideViewPr>
    <p:cSldViewPr>
      <p:cViewPr varScale="1">
        <p:scale>
          <a:sx n="52" d="100"/>
          <a:sy n="52" d="100"/>
        </p:scale>
        <p:origin x="1286" y="2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Master" Target="slideMasters/slideMaster26.xml"/><Relationship Id="rId39" Type="http://schemas.openxmlformats.org/officeDocument/2006/relationships/slide" Target="slides/slide12.xml"/><Relationship Id="rId21" Type="http://schemas.openxmlformats.org/officeDocument/2006/relationships/slideMaster" Target="slideMasters/slideMaster21.xml"/><Relationship Id="rId34" Type="http://schemas.openxmlformats.org/officeDocument/2006/relationships/slide" Target="slides/slide7.xml"/><Relationship Id="rId42" Type="http://schemas.openxmlformats.org/officeDocument/2006/relationships/slide" Target="slides/slide15.xml"/><Relationship Id="rId47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9" Type="http://schemas.openxmlformats.org/officeDocument/2006/relationships/slide" Target="slides/slide2.xml"/><Relationship Id="rId11" Type="http://schemas.openxmlformats.org/officeDocument/2006/relationships/slideMaster" Target="slideMasters/slideMaster11.xml"/><Relationship Id="rId24" Type="http://schemas.openxmlformats.org/officeDocument/2006/relationships/slideMaster" Target="slideMasters/slideMaster24.xml"/><Relationship Id="rId32" Type="http://schemas.openxmlformats.org/officeDocument/2006/relationships/slide" Target="slides/slide5.xml"/><Relationship Id="rId37" Type="http://schemas.openxmlformats.org/officeDocument/2006/relationships/slide" Target="slides/slide10.xml"/><Relationship Id="rId40" Type="http://schemas.openxmlformats.org/officeDocument/2006/relationships/slide" Target="slides/slide13.xml"/><Relationship Id="rId45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Master" Target="slideMasters/slideMaster23.xml"/><Relationship Id="rId28" Type="http://schemas.openxmlformats.org/officeDocument/2006/relationships/slide" Target="slides/slide1.xml"/><Relationship Id="rId36" Type="http://schemas.openxmlformats.org/officeDocument/2006/relationships/slide" Target="slides/slide9.xml"/><Relationship Id="rId49" Type="http://schemas.openxmlformats.org/officeDocument/2006/relationships/tableStyles" Target="tableStyles.xml"/><Relationship Id="rId10" Type="http://schemas.openxmlformats.org/officeDocument/2006/relationships/slideMaster" Target="slideMasters/slideMaster10.xml"/><Relationship Id="rId19" Type="http://schemas.openxmlformats.org/officeDocument/2006/relationships/slideMaster" Target="slideMasters/slideMaster19.xml"/><Relationship Id="rId31" Type="http://schemas.openxmlformats.org/officeDocument/2006/relationships/slide" Target="slides/slide4.xml"/><Relationship Id="rId44" Type="http://schemas.openxmlformats.org/officeDocument/2006/relationships/slide" Target="slides/slide17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Master" Target="slideMasters/slideMaster22.xml"/><Relationship Id="rId27" Type="http://schemas.openxmlformats.org/officeDocument/2006/relationships/slideMaster" Target="slideMasters/slideMaster27.xml"/><Relationship Id="rId30" Type="http://schemas.openxmlformats.org/officeDocument/2006/relationships/slide" Target="slides/slide3.xml"/><Relationship Id="rId35" Type="http://schemas.openxmlformats.org/officeDocument/2006/relationships/slide" Target="slides/slide8.xml"/><Relationship Id="rId43" Type="http://schemas.openxmlformats.org/officeDocument/2006/relationships/slide" Target="slides/slide16.xml"/><Relationship Id="rId48" Type="http://schemas.openxmlformats.org/officeDocument/2006/relationships/theme" Target="theme/theme1.xml"/><Relationship Id="rId8" Type="http://schemas.openxmlformats.org/officeDocument/2006/relationships/slideMaster" Target="slideMasters/slideMaster8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Master" Target="slideMasters/slideMaster25.xml"/><Relationship Id="rId33" Type="http://schemas.openxmlformats.org/officeDocument/2006/relationships/slide" Target="slides/slide6.xml"/><Relationship Id="rId38" Type="http://schemas.openxmlformats.org/officeDocument/2006/relationships/slide" Target="slides/slide11.xml"/><Relationship Id="rId46" Type="http://schemas.openxmlformats.org/officeDocument/2006/relationships/presProps" Target="presProps.xml"/><Relationship Id="rId20" Type="http://schemas.openxmlformats.org/officeDocument/2006/relationships/slideMaster" Target="slideMasters/slideMaster20.xml"/><Relationship Id="rId41" Type="http://schemas.openxmlformats.org/officeDocument/2006/relationships/slide" Target="slides/slide14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958A12-26A9-4370-84F7-7E96347033AB}" type="datetimeFigureOut">
              <a:rPr lang="uk-UA" smtClean="0"/>
              <a:t>24.09.2018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231B7D-0F91-4CFD-A7BE-5538F8AEF76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030793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31B7D-0F91-4CFD-A7BE-5538F8AEF760}" type="slidenum">
              <a:rPr lang="uk-UA" smtClean="0"/>
              <a:t>2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675453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31B7D-0F91-4CFD-A7BE-5538F8AEF760}" type="slidenum">
              <a:rPr lang="uk-UA" smtClean="0"/>
              <a:t>5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831993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31B7D-0F91-4CFD-A7BE-5538F8AEF760}" type="slidenum">
              <a:rPr lang="uk-UA" smtClean="0"/>
              <a:t>7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129092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31B7D-0F91-4CFD-A7BE-5538F8AEF760}" type="slidenum">
              <a:rPr lang="uk-UA" smtClean="0"/>
              <a:t>16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154316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6CEAD5-ACFC-465E-B9FE-05D3FBC88D6B}" type="datetimeFigureOut">
              <a:rPr lang="ru-RU"/>
              <a:pPr>
                <a:defRPr/>
              </a:pPr>
              <a:t>24.09.2018</a:t>
            </a:fld>
            <a:endParaRPr lang="uk-U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743FEC-AAA8-4CF6-AFBA-DFA1FC7180B9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DED886-1930-490A-AC74-CF451E4D3EFD}" type="datetimeFigureOut">
              <a:rPr lang="ru-RU"/>
              <a:pPr>
                <a:defRPr/>
              </a:pPr>
              <a:t>24.09.2018</a:t>
            </a:fld>
            <a:endParaRPr lang="uk-U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055EAB-D4EE-4646-8184-F5E97AD128A3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48BCCE-78F9-4E6D-B1FD-10E7C4B6AC69}" type="datetimeFigureOut">
              <a:rPr lang="ru-RU"/>
              <a:pPr>
                <a:defRPr/>
              </a:pPr>
              <a:t>24.09.2018</a:t>
            </a:fld>
            <a:endParaRPr lang="uk-U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F1E1E4-BF6C-4374-A430-9D3742573254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EDE210-F6F9-478D-B88B-192605AF61EB}" type="datetimeFigureOut">
              <a:rPr lang="ru-RU"/>
              <a:pPr>
                <a:defRPr/>
              </a:pPr>
              <a:t>24.09.2018</a:t>
            </a:fld>
            <a:endParaRPr lang="uk-U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855AD9-5140-47D9-B168-92DD6CA664E3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B38B7B-A7EB-49F5-BC76-5559875E4983}" type="datetimeFigureOut">
              <a:rPr lang="ru-RU"/>
              <a:pPr>
                <a:defRPr/>
              </a:pPr>
              <a:t>24.09.2018</a:t>
            </a:fld>
            <a:endParaRPr lang="uk-UA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A63A83-ACA9-42BE-B3C9-885A56A95DAC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282DB8-43E4-47C7-8139-8F9223DF2A05}" type="datetimeFigureOut">
              <a:rPr lang="ru-RU"/>
              <a:pPr>
                <a:defRPr/>
              </a:pPr>
              <a:t>24.09.2018</a:t>
            </a:fld>
            <a:endParaRPr lang="uk-U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95E634-CD07-41F3-AB72-4727619549AA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719734-3AD2-4861-87DD-B0CC3BF2B1C7}" type="datetimeFigureOut">
              <a:rPr lang="ru-RU"/>
              <a:pPr>
                <a:defRPr/>
              </a:pPr>
              <a:t>24.09.2018</a:t>
            </a:fld>
            <a:endParaRPr lang="uk-UA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2A2791-6E67-492C-9701-2E0D4DBC0685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31E70C-D632-4197-A250-B261984AC124}" type="datetimeFigureOut">
              <a:rPr lang="ru-RU"/>
              <a:pPr>
                <a:defRPr/>
              </a:pPr>
              <a:t>24.09.2018</a:t>
            </a:fld>
            <a:endParaRPr lang="uk-U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D3FC4B-E29C-4B5A-826C-396EBEADD39C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uk-UA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A2125D-795E-453C-A898-C9E2E0BF0C93}" type="datetimeFigureOut">
              <a:rPr lang="ru-RU"/>
              <a:pPr>
                <a:defRPr/>
              </a:pPr>
              <a:t>24.09.2018</a:t>
            </a:fld>
            <a:endParaRPr lang="uk-U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A68E72-D430-4F01-B986-A6B46AE14725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347E06-E098-4026-9902-5205FFE267AA}" type="datetimeFigureOut">
              <a:rPr lang="ru-RU"/>
              <a:pPr>
                <a:defRPr/>
              </a:pPr>
              <a:t>24.09.2018</a:t>
            </a:fld>
            <a:endParaRPr lang="uk-U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BE2FF3-FDF2-4346-8172-6B5A5C9408DB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27B1B5-E185-433E-9058-7D75187C4C56}" type="datetimeFigureOut">
              <a:rPr lang="ru-RU"/>
              <a:pPr>
                <a:defRPr/>
              </a:pPr>
              <a:t>24.09.2018</a:t>
            </a:fld>
            <a:endParaRPr lang="uk-U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82DACE-A7BF-4D5A-A761-D553CF22DC70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991B47-0E5B-4B4C-8B45-DC272DE1F158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4173E5-4116-4D91-B640-330402704F7B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1FEC96-82E4-43D7-A229-400859D17526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38200" y="1600200"/>
            <a:ext cx="3657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3657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FF3476-B6D6-4744-BBC4-2DBCC6AAAFA6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AF6259-AD12-47D4-AE7A-819B730996E3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FAE7F5-FE44-4207-AE62-5B450BDD302C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81A870-3627-44D6-B563-6E91B13BB21B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61EDBC-88DC-4780-8B8A-9680493D5420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uk-UA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7AEBC7-F526-49EB-9E36-6605B1FE3F34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470B0F-EBC7-451B-A720-14B656C22EF8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1FDB50-C18E-47E3-9B59-53F571C27372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3EEB06-4A38-4089-9632-9AD7CA17D0D2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ED9BDB-19F2-4C70-8554-95E37891547A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0DA031-28E4-4602-A1F1-CA3108648F76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3322638"/>
            <a:ext cx="4038600" cy="3001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3322638"/>
            <a:ext cx="4038600" cy="3001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642A99-18E0-49F2-8CA6-1F8BD962FC8F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DE1B94-8A9A-43A7-8B8A-2240D7B63665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C58EC8-C6CC-4858-A3C9-A48A982DE134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4BC604-8137-4CDE-B4D4-3A11B07EDE9C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7F6A63-8847-4FD7-BCBE-762D8F7EFC93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uk-UA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D2FF4A-7178-4C2F-882D-988259A43E02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C6B7AC-8F7B-4225-9398-E539D5E616BE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685800"/>
            <a:ext cx="2057400" cy="56388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685800"/>
            <a:ext cx="6019800" cy="56388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D16F22-A555-40C7-BDB2-8B5F04E06D3A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377A85-3B17-4F7E-8706-61E2A6C8AB08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BDA499-0FC1-41D5-B426-E986B0C52BC5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E12163-982C-42CC-BF28-0549030E2103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5AD105-8401-44CC-AD0D-4A161E3E5EF2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A3DC91-EDF9-43FD-9FE4-65C96AF0067E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0B0389-E482-4BC1-B241-B8C5DF65C358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8C1CE5-853E-407B-87A4-B4E042A35ECF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A102A0-851A-4FE5-B31D-411CD4350B79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uk-UA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DFCA4B-0C14-4AC0-81BD-3CF13D0D2CED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E2591D-A6C0-4809-B799-4ED4A3813DF3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D4EE47-D42C-4D73-B924-536495D7AD1F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0DE153-8A9E-4B69-9596-591BB1684F29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7DAD17-FBFA-4F46-8AB6-C51E806C4302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32383A-6F5E-4BB0-B248-D0FD8D4022A1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38200" y="1600200"/>
            <a:ext cx="3657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3657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8A85C5-7674-4342-85F5-224387DEAA7E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837BF3-035B-4021-8050-EF32F3749D10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77C929-D385-478F-873B-DC414860F96A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DD69EA-9916-42E6-A449-80ABB9576908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D6F0E7-824E-4F5D-A777-E4F6AC08B7C6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uk-UA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72AE94-BDC6-48F7-8AC8-2CA53EFC7480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BB86A2-48F9-4570-B280-6D0FD0EE60F1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E19DBC-89D9-4A43-A5D5-E8014A01A695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95543F-F8B2-4B15-B45D-936F3EAE29D7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7B9A07-0A90-4039-B7AB-8D75C0C21C8D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EA10B7-5B18-4F4F-A196-ED862883F2E7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3322638"/>
            <a:ext cx="4038600" cy="3001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3322638"/>
            <a:ext cx="4038600" cy="3001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0170CC-C31F-420F-9463-64602FE52A53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B2F021-5C58-4EE3-B9BE-AEA8EE3AD357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9A8DA7-BFB1-4D16-8F29-D4E97DD31B1B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926404-A437-4B20-90F8-7D9C6C1FE0DB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692A73-D7EB-4C64-B872-4C4BEAE6505F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uk-UA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30B0DD-5835-437F-A753-9AC027B08293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69FF0F-CC6D-4F81-A301-A526536120C8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685800"/>
            <a:ext cx="2057400" cy="56388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685800"/>
            <a:ext cx="6019800" cy="56388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12EABD-3C0D-4827-B1EE-0663A45A2797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F80987-1218-4148-9D6E-6D0557C6CD6A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98953E-AB2E-4CFB-AD0C-2FB4D1D863B5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19DDAE-875D-46E3-9120-28105A29A768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8CF11E-640E-40CA-B640-EAED1803E45E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CB255D-1D77-4DD7-B2A8-F2067F2BD897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882C43-A2C5-4D05-8E71-1CDEB1CFA7F3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85609D-185E-4590-BA5B-A4A8E6E68E85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3F998C-0BA1-4C9E-A357-C395348FDA79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uk-UA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5929E8-E137-445A-9985-8601861C1DDF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CF09CC-BA3F-4662-8A57-7AE25DAAEAAE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2BA7A3-22EB-469E-B869-C64ECF89C3C3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144F13-79FF-4508-8D1F-D514CDAABA95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AD72B2-2329-4CF3-869C-EC42F42CFD27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A7F590-AB59-40D6-8222-CF5BD0D7B7F1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38200" y="1600200"/>
            <a:ext cx="3657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3657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265869-F6E7-4052-B015-ED462E0C5B76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A0B42A-E6FE-4460-92B3-D1A66865BFB6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AB8D02-3B8F-4FC9-AAE2-C6E0A0B02C9B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4C0F4C-A199-4AED-8577-38839FC98C28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62FEBA-00F1-42F4-A4BB-D17AB2DE41CB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uk-UA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8F3326-5DAF-437C-BB64-83872C8F8EA4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BE3817-8685-4C47-92CF-D455C6329088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F3949A-1D5A-4EF2-B510-C27F31E6C83E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4F9FCF-6182-432B-BA65-1E9795E385F6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AFC708-C003-4A3B-875F-DDDF13C26FA8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03BD97-F59F-4445-8CB4-73D09FC03790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3322638"/>
            <a:ext cx="4038600" cy="3001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3322638"/>
            <a:ext cx="4038600" cy="3001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723E85-D632-40DF-8F11-911633B3F2C9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F0EAE7-633A-4A1F-83DC-96BFA2A81B34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60F5ED-18DD-4A74-BD56-04D6962A1B9A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1054ED-A5DF-4786-9A2C-3E13E8C6A56F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0170EB-3CD8-4350-88AE-6A674EC652DC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uk-UA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235B90-F95C-4BCA-B248-33F3EB082146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637324-2CA1-4F60-B096-0F9478B1D4B0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685800"/>
            <a:ext cx="2057400" cy="56388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685800"/>
            <a:ext cx="6019800" cy="56388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A04225-60A0-4BAF-ACEE-9CB160A69715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B379B05-19B3-44F2-A0B1-1DAC123268D0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2FDAB0A-32B4-4391-9A70-D4D825F46E3A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75D57DD-3B2E-455C-B236-6B97D5A192ED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1430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340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C4FA7D04-1350-40E4-860E-6F6A851D66AA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A718F8A-01B4-40BD-A985-88D1914AD9ED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9EB3DEC-3D66-41E6-854C-C8097683AFA1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358F459-D316-4E94-8333-9FE6B9E7067B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3F6AB55-8F05-4A8F-A9F6-98689A3CDF84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uk-UA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EAB97EE-218B-46B7-8CC4-55C14EB13B22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9CCD01A-7ACD-40F2-8EAE-D258720FD594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152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31575748-13A2-4FA2-B531-83C5C5B3FA8E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CDFCE8-80F8-4521-8E1A-53431DEEB19C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0E7F31-F354-487E-A302-DC3486DAB5A9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E3F8AB-3D60-48A6-B512-66940A9C9C5B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524000" y="1600200"/>
            <a:ext cx="3657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34000" y="1600200"/>
            <a:ext cx="3657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685018-4EC8-4C74-A76E-C51AB64782DC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645D23-AE32-464B-ADD0-5C6028C9F7D9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D37F09-5383-4CC2-9AA5-8B78C34A1671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2C4882-34D9-4892-BF6D-68D03F21E9C1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137DDA-27BD-46A8-8C5B-8504D574237B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uk-UA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BF95C7-B30D-4969-8D8C-221C570EAD81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B06576-6289-4F9F-B7B8-C9B60AB99F1F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152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77B46D-206E-4C8B-9639-3D5E02830339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955786-900A-45EC-ADA3-300AE3C82522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AAB93D-7772-4FB6-A3CC-70F92D0B0C89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6B2750-0CB7-4298-B437-72A5C1C7E88D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676400" y="2941638"/>
            <a:ext cx="3505200" cy="30781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34000" y="2941638"/>
            <a:ext cx="3505200" cy="30781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FEE2EC-952F-4CFE-8D32-B6D6484C3F99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F06C59-506F-4F7B-BF36-4EB068E63E2E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DFE887-E58D-4B3B-827C-AAF435D1DFD6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7753B1-6704-4BE0-B341-F9F99F5E895B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AD8465-4710-49FE-B2C2-95B8FA7951E5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uk-UA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7B0328-B1C3-420F-AF51-8A3FA2EEA329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4F051C-2E06-497A-BF5F-30FEE90B0852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15200" y="1905000"/>
            <a:ext cx="2057400" cy="41148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1905000"/>
            <a:ext cx="6019800" cy="41148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1D8C86-5F12-4C33-B84B-1E41B0F3E415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91E816-2DFF-4F78-B3F2-C8D8093A4474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4DA1D2-6116-415E-8535-AB196D0142FE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EA55F1-AF25-4175-B553-0F91F77C072D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1430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340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AA6FE0-B49D-4F3A-96B1-81C726AE2B34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B2CAD9-E8A6-4C96-8073-79C8A60DE458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599016-50BF-42BF-8F23-836F56AC846A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49A78F-9247-4FBD-B84C-59C030FFE701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C37FA2-402D-4C92-854C-E4441F065802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uk-UA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992C86-1CFD-4735-A0A5-BCD04C09406B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5026F9-F0F3-4737-96C4-0F6DCCA6D1EF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152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9F6004-6D60-49B3-B57F-9C79DC030913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4C85A5-EA44-4EF7-BB7F-615728391A0D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692223-CD23-4B4E-8187-AFBED71073A7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62C0BD-5E7D-4D84-A7D8-9C71134342C1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524000" y="1600200"/>
            <a:ext cx="3657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34000" y="1600200"/>
            <a:ext cx="3657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67AE17-DADE-42FC-9299-56609CDD2399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9B1BC9-DC9D-45FD-BD1F-90C455000A76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B6564E-0B54-453D-81ED-5404BA171D28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5EA123-2B80-4D2D-8235-844F4ED5060D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CF224C-3E9B-4A2D-95C3-EED9E001129E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uk-UA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FCD1F0-80A1-4FC8-B7CE-C1AF19EC7002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9EE267-D686-4634-8A80-8F37FB9A0A8F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152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AF704A-E90F-4892-A213-C93A231BA186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79F5F6-15B6-4DA0-87B5-F49DB5A33B9A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404348-FE1F-46AC-9A09-3FFF67E30AE6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4D58AC-7F3F-4602-8396-4EA561169181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676400" y="2941638"/>
            <a:ext cx="3505200" cy="30781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34000" y="2941638"/>
            <a:ext cx="3505200" cy="30781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4265B0-0FCE-47FC-B970-716247417D97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BC5F76-CB50-4B78-966D-D032A8C5DEBF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6C2D7F-509B-4A8E-876C-ABD913E82AA3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620E5B-3845-4B19-92ED-D7A0FC298E4D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FAD039-FC9F-4DD1-8F9A-5AB6FA3967C4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uk-UA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6674ED-8B1C-4336-A1DD-7CF7E338B345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A3C11C-B155-4D64-979C-A73F0E3DCDE5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15200" y="1905000"/>
            <a:ext cx="2057400" cy="41148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1905000"/>
            <a:ext cx="6019800" cy="41148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FEF625-F17A-475F-B576-E9B0E05F8754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C6A51F-3122-4312-A32A-05F0FF2C2141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15B8AD-A47E-4AC2-AB04-482198025BBE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93796E-2BD9-49BA-B7BF-F19E6DE0D6E5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1430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340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45F38E-8448-46D7-BE51-DCF7C943F954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791A41-5532-4E34-AC78-F89549EF33F6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4193CC-9043-4F30-A9D5-7AD6BF16A397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DF99B7-652D-4325-90FB-BCE9E8126A5A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29C3F1-4D99-45F9-83B4-C20A2E4D5B63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uk-UA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DBFE8B-315E-431D-975D-41EB6DE245E2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4D5632-8B11-49C2-A53D-6D2FDB589A54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152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828D98-59EF-48E4-89CA-FE30C03679CE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25E477-9096-47CF-8163-9E1854251510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B0EFBE-3364-4D6C-B871-518179EDC906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532C69-004A-4C34-A8ED-9CD9CF26C687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524000" y="1600200"/>
            <a:ext cx="3657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34000" y="1600200"/>
            <a:ext cx="3657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B76F8B-7BA2-4C48-B63C-DCB92C23B8D1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4BBB78-4979-4160-84A1-1BEB385DD06C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FE245C-4AF6-4539-A326-37CEB42D9D60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651696-61FA-41C3-B982-AF2BE3C11947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B9955D-8FE6-41B8-9F3C-E1850EE9FF74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uk-UA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2C62D8-62A4-4E84-9EC2-177D7ADA95F2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E99ABD-E5A1-4E81-ACEF-798A94F90C11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152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51E900-8E9D-4CD0-B62C-6608A0DE08C0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EC0C2D-7F40-4DB8-B81D-1DB9A7B89C23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A94E11-80C6-44CB-8E4A-843CBC358DB6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25043F-CD44-44A0-8CE3-DD86E02E0571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676400" y="2941638"/>
            <a:ext cx="3505200" cy="30781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34000" y="2941638"/>
            <a:ext cx="3505200" cy="30781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EB50F1-15E8-47E8-A036-9653E4BD671C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E817C9-20B5-428D-A0FF-8BEA22BA0961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DC4D77-CC31-4265-A6F2-3046BB4F3AC6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3ACC91-ECDE-47D3-AB3A-F01B0924F581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457BB7-8A72-410F-93F0-0B4B2EBCA47B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uk-UA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57ED2D-8D40-45DE-AA89-9296EDD3F9EF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923FCD-843D-4582-A632-0376206EDDA2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15200" y="1905000"/>
            <a:ext cx="2057400" cy="41148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1905000"/>
            <a:ext cx="6019800" cy="41148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6AAC26-42CD-4162-A10A-8126DD0A5847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9F4AE9C-19E6-4EB8-A0A9-07C963E1710A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4B6827B-367E-4078-B93E-994E90B940FA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3885613-15B6-4920-8C9A-FD92812D2A99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1430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340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21202D2-99D3-4C1F-B019-BA6CCE95BD97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2B9F0B2-F58A-47E1-9C5A-2EFB856FCA36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E4DD76B4-AAF7-4576-A7E1-6FA0ADACD6AA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CABCFADA-4AA9-4C15-92B8-7E0034B126EF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CD14D386-0AB2-4B69-BE33-40A7549950D2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uk-UA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111FF4B9-7C08-435C-81C1-310630D319CD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8E6F653-4E5F-4677-AFB2-5034DE44C5E5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152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E20545F-5BAB-442B-80FE-0E847F4FBC02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A56C9D-017D-416A-84C7-93520BD53A98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99FEEA-E442-422A-9A8D-F2721914C330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0F5A64-D604-40C5-BC8C-51805796E029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524000" y="1600200"/>
            <a:ext cx="3657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34000" y="1600200"/>
            <a:ext cx="3657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0D579B-2150-43A6-8937-4097E98528EE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3C520E-79A3-4B6B-962B-DA49E569E363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E213E4-1738-4ABF-986F-4030AB8718C5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A094A5-1739-48EF-916A-A61D98E6357C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AE5FBE-835D-4E6D-AC63-7448A636DFC1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uk-UA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43A345-A8D4-4561-AC74-5342F7B99824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93C0E6-87B4-43CA-9EEA-AC5EC6C1CB2F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152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D03C13-68AF-4023-AF33-CEFDE5DF629E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64CC1C-A987-4A55-ADD9-CDEDF2CA0CD8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7E5A82-206E-421C-A6C5-222DE0C22D02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B4B1A7-BE92-47B3-A6C7-968B16334E61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676400" y="2941638"/>
            <a:ext cx="3505200" cy="30781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34000" y="2941638"/>
            <a:ext cx="3505200" cy="30781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2050B9-9118-44F1-927B-73700919BC45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498E66-095A-4B10-B038-CC9B309C43D8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265EF6-50F2-468E-AFB2-CE704CAD6014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B80689-C989-4135-A1F4-9271A61FF047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6ADF9E-50EB-428D-A1D1-55665525619F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uk-UA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F6711E-F689-4F94-9695-A38054EFB4D0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0C3F45-6B39-4805-A484-F9AD01CD792B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15200" y="1905000"/>
            <a:ext cx="2057400" cy="41148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1905000"/>
            <a:ext cx="6019800" cy="41148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9B97F3-8B35-42F9-BB85-2DD7ADE4D855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1352E6-779D-40FD-A214-28806FE8D6AC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49053C-5819-409D-A945-061B8A6A4D00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0F62D2-F3CB-4299-A2EF-4F983CEFF0A3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1430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340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2A09DF-4B47-47C7-8D82-BEAA30E8E009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54AA36-DD09-4F62-9E1C-59844D9941C7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791D95-141D-4DCB-902D-A55BB4D29C02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8C269A-C5B3-4D81-833A-EC94B208E87D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C722FD-60E6-46B3-AA2E-7BCFB7E3A2DE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uk-UA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FEAF99-520B-4D32-9D0A-CF3F408112E8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7968ED-6240-4E77-869B-71E9EBBF8F23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152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F72CD9-7602-4F19-834C-9B4BF078EDDA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C30DE6-B6A3-4759-BEC0-9CEAC162FE91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EC5885-D51C-49B3-8BFB-194C13B8D641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EA3A63-05D7-4A45-B306-0DEBC21CC38A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524000" y="1600200"/>
            <a:ext cx="3657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34000" y="1600200"/>
            <a:ext cx="3657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D5CF8C-1308-4B41-9CD1-BEEAE6A48C13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84A17E-AF57-4C6B-8BA9-B6F9E33EC3F8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B949F6-142C-4F33-A0E2-C421449A458A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24E1D9-A338-4367-945C-72DFF82F6B61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6FBCBF-90A5-46EB-9D43-97EBD17CB242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uk-UA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5849D4-1E95-4550-9330-171A7F75E77C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23EE61-CFA2-4434-81B5-E4DA477F0323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152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81A592-212E-4FA3-8FA4-F4082957F417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E2724E-56AB-41D6-A84E-A6483A55DCBC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095082-D750-46D6-B6F6-788874771423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5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C4672D-323F-4DD9-BEA2-132F9F202C03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5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676400" y="2941638"/>
            <a:ext cx="3505200" cy="30781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34000" y="2941638"/>
            <a:ext cx="3505200" cy="30781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17B9CE-883E-4809-AF14-45A968C9E44A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5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B79BCB-9E10-4E73-9261-7AB4B832DA72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DEAA6E-5D34-4A4F-AE8B-FF4D18C715C8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6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C2E530-D942-4FE0-AF9B-FA1014A82581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6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14B407-BA00-486A-9FDD-B2576C6ED266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6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uk-UA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CC1BA3-F768-4364-878D-A9E64C1627B6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964AFF-AB5A-4019-ACD6-AE323F132A86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15200" y="1905000"/>
            <a:ext cx="2057400" cy="41148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1905000"/>
            <a:ext cx="6019800" cy="41148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B9E2AA-E56A-43C2-80AC-15F3CC42035A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A4B0F6-EB61-4E5E-A72A-E9F419AD0C6F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6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7CDF49-5086-4FE9-A5BC-0E51B7F4BDD1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6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CEFCEE-5EC5-49E1-AE95-DF0C5C33A939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6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1430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340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4D8E88-6E1C-4443-8D1B-89772586CF0E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6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8F3BCC-ADA9-47AA-8F59-B6131A83935E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C1A4C5-8A39-4AAE-A752-F31F1122BE4F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7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95044B-F209-4424-85A4-7BCB607397E4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7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F66C51-D03C-41D0-9F57-337B27599191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7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uk-UA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A79426-41F8-49F5-83B6-23E16C69B532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80887B-8EBE-4BDB-B001-831580F0DB51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152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274FAE-689E-4A95-BCC0-1302EB756AB5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67FB07-B33D-489C-9688-A2C458F78EAE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7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6FCA3D-94C1-4489-A106-6D48BC09D631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7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FB1F57-1CB5-401E-893B-2B223149E102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7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524000" y="1600200"/>
            <a:ext cx="3657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34000" y="1600200"/>
            <a:ext cx="3657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DFA7F8-2122-4307-95DA-D0CF5322A734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8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9E8C06-756C-49FC-A05F-9B824BF49627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E632DC-B7FA-4357-B6A5-8F5D7BD7AC9A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8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15B15A-4199-4E84-B79E-3B4314EE1345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8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381BB7-1480-490F-8C63-71EDFEF65802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8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uk-UA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689CCA-542C-48FC-8233-5A62A17036E8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8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6E9880-8D29-4A0A-890A-85E2FE7262BC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152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0F5354-79DD-494C-BA8F-57E5D8BBE8EF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8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D4652A-31E2-4ADD-B77D-7FEC83A2A7B5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8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163340-CB1D-46CF-B5A8-A16A93158759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8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AA7224-6AC6-459C-A03D-0C8E4383025B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9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676400" y="2941638"/>
            <a:ext cx="3505200" cy="30781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34000" y="2941638"/>
            <a:ext cx="3505200" cy="30781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EEA50D-04A2-44B1-8401-BB0B774A755C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9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70298A-B19F-4954-8CD8-92776CB4CCC4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9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E727BA-5138-435D-AFE2-D3AAD00FEEDC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9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3D08F5-07D5-4637-9BE6-9BA704D2091C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9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55261C-D455-49CE-95DC-260C37B6CA60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9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uk-UA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5FF6CE-15DE-46D6-B5A2-C90FCCBFDAC0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9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E228B3-AE3F-4841-B499-02DB0644C6ED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2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15200" y="1905000"/>
            <a:ext cx="2057400" cy="41148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1905000"/>
            <a:ext cx="6019800" cy="41148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C822B1-A2BE-43C3-86E7-D0E94D3931E7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5.jpe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6.jpe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image" Target="../media/image7.jpeg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13" Type="http://schemas.openxmlformats.org/officeDocument/2006/relationships/image" Target="../media/image8.jpeg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13" Type="http://schemas.openxmlformats.org/officeDocument/2006/relationships/image" Target="../media/image9.jpeg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13" Type="http://schemas.openxmlformats.org/officeDocument/2006/relationships/image" Target="../media/image10.jpeg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13" Type="http://schemas.openxmlformats.org/officeDocument/2006/relationships/image" Target="../media/image11.jpeg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13" Type="http://schemas.openxmlformats.org/officeDocument/2006/relationships/image" Target="../media/image12.jpeg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0.xml"/><Relationship Id="rId13" Type="http://schemas.openxmlformats.org/officeDocument/2006/relationships/image" Target="../media/image13.jpeg"/><Relationship Id="rId3" Type="http://schemas.openxmlformats.org/officeDocument/2006/relationships/slideLayout" Target="../slideLayouts/slideLayout135.xml"/><Relationship Id="rId7" Type="http://schemas.openxmlformats.org/officeDocument/2006/relationships/slideLayout" Target="../slideLayouts/slideLayout139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34.xml"/><Relationship Id="rId1" Type="http://schemas.openxmlformats.org/officeDocument/2006/relationships/slideLayout" Target="../slideLayouts/slideLayout133.xml"/><Relationship Id="rId6" Type="http://schemas.openxmlformats.org/officeDocument/2006/relationships/slideLayout" Target="../slideLayouts/slideLayout138.xml"/><Relationship Id="rId11" Type="http://schemas.openxmlformats.org/officeDocument/2006/relationships/slideLayout" Target="../slideLayouts/slideLayout143.xml"/><Relationship Id="rId5" Type="http://schemas.openxmlformats.org/officeDocument/2006/relationships/slideLayout" Target="../slideLayouts/slideLayout137.xml"/><Relationship Id="rId10" Type="http://schemas.openxmlformats.org/officeDocument/2006/relationships/slideLayout" Target="../slideLayouts/slideLayout142.xml"/><Relationship Id="rId4" Type="http://schemas.openxmlformats.org/officeDocument/2006/relationships/slideLayout" Target="../slideLayouts/slideLayout136.xml"/><Relationship Id="rId9" Type="http://schemas.openxmlformats.org/officeDocument/2006/relationships/slideLayout" Target="../slideLayouts/slideLayout141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1.xml"/><Relationship Id="rId13" Type="http://schemas.openxmlformats.org/officeDocument/2006/relationships/image" Target="../media/image14.jpeg"/><Relationship Id="rId3" Type="http://schemas.openxmlformats.org/officeDocument/2006/relationships/slideLayout" Target="../slideLayouts/slideLayout146.xml"/><Relationship Id="rId7" Type="http://schemas.openxmlformats.org/officeDocument/2006/relationships/slideLayout" Target="../slideLayouts/slideLayout150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145.xml"/><Relationship Id="rId1" Type="http://schemas.openxmlformats.org/officeDocument/2006/relationships/slideLayout" Target="../slideLayouts/slideLayout144.xml"/><Relationship Id="rId6" Type="http://schemas.openxmlformats.org/officeDocument/2006/relationships/slideLayout" Target="../slideLayouts/slideLayout149.xml"/><Relationship Id="rId11" Type="http://schemas.openxmlformats.org/officeDocument/2006/relationships/slideLayout" Target="../slideLayouts/slideLayout154.xml"/><Relationship Id="rId5" Type="http://schemas.openxmlformats.org/officeDocument/2006/relationships/slideLayout" Target="../slideLayouts/slideLayout148.xml"/><Relationship Id="rId10" Type="http://schemas.openxmlformats.org/officeDocument/2006/relationships/slideLayout" Target="../slideLayouts/slideLayout153.xml"/><Relationship Id="rId4" Type="http://schemas.openxmlformats.org/officeDocument/2006/relationships/slideLayout" Target="../slideLayouts/slideLayout147.xml"/><Relationship Id="rId9" Type="http://schemas.openxmlformats.org/officeDocument/2006/relationships/slideLayout" Target="../slideLayouts/slideLayout152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2.xml"/><Relationship Id="rId13" Type="http://schemas.openxmlformats.org/officeDocument/2006/relationships/image" Target="../media/image15.jpeg"/><Relationship Id="rId3" Type="http://schemas.openxmlformats.org/officeDocument/2006/relationships/slideLayout" Target="../slideLayouts/slideLayout157.xml"/><Relationship Id="rId7" Type="http://schemas.openxmlformats.org/officeDocument/2006/relationships/slideLayout" Target="../slideLayouts/slideLayout161.xml"/><Relationship Id="rId12" Type="http://schemas.openxmlformats.org/officeDocument/2006/relationships/theme" Target="../theme/theme15.xml"/><Relationship Id="rId2" Type="http://schemas.openxmlformats.org/officeDocument/2006/relationships/slideLayout" Target="../slideLayouts/slideLayout156.xml"/><Relationship Id="rId1" Type="http://schemas.openxmlformats.org/officeDocument/2006/relationships/slideLayout" Target="../slideLayouts/slideLayout155.xml"/><Relationship Id="rId6" Type="http://schemas.openxmlformats.org/officeDocument/2006/relationships/slideLayout" Target="../slideLayouts/slideLayout160.xml"/><Relationship Id="rId11" Type="http://schemas.openxmlformats.org/officeDocument/2006/relationships/slideLayout" Target="../slideLayouts/slideLayout165.xml"/><Relationship Id="rId5" Type="http://schemas.openxmlformats.org/officeDocument/2006/relationships/slideLayout" Target="../slideLayouts/slideLayout159.xml"/><Relationship Id="rId10" Type="http://schemas.openxmlformats.org/officeDocument/2006/relationships/slideLayout" Target="../slideLayouts/slideLayout164.xml"/><Relationship Id="rId4" Type="http://schemas.openxmlformats.org/officeDocument/2006/relationships/slideLayout" Target="../slideLayouts/slideLayout158.xml"/><Relationship Id="rId9" Type="http://schemas.openxmlformats.org/officeDocument/2006/relationships/slideLayout" Target="../slideLayouts/slideLayout163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3.xml"/><Relationship Id="rId13" Type="http://schemas.openxmlformats.org/officeDocument/2006/relationships/image" Target="../media/image16.jpeg"/><Relationship Id="rId3" Type="http://schemas.openxmlformats.org/officeDocument/2006/relationships/slideLayout" Target="../slideLayouts/slideLayout168.xml"/><Relationship Id="rId7" Type="http://schemas.openxmlformats.org/officeDocument/2006/relationships/slideLayout" Target="../slideLayouts/slideLayout172.xml"/><Relationship Id="rId12" Type="http://schemas.openxmlformats.org/officeDocument/2006/relationships/theme" Target="../theme/theme16.xml"/><Relationship Id="rId2" Type="http://schemas.openxmlformats.org/officeDocument/2006/relationships/slideLayout" Target="../slideLayouts/slideLayout167.xml"/><Relationship Id="rId1" Type="http://schemas.openxmlformats.org/officeDocument/2006/relationships/slideLayout" Target="../slideLayouts/slideLayout166.xml"/><Relationship Id="rId6" Type="http://schemas.openxmlformats.org/officeDocument/2006/relationships/slideLayout" Target="../slideLayouts/slideLayout171.xml"/><Relationship Id="rId11" Type="http://schemas.openxmlformats.org/officeDocument/2006/relationships/slideLayout" Target="../slideLayouts/slideLayout176.xml"/><Relationship Id="rId5" Type="http://schemas.openxmlformats.org/officeDocument/2006/relationships/slideLayout" Target="../slideLayouts/slideLayout170.xml"/><Relationship Id="rId10" Type="http://schemas.openxmlformats.org/officeDocument/2006/relationships/slideLayout" Target="../slideLayouts/slideLayout175.xml"/><Relationship Id="rId4" Type="http://schemas.openxmlformats.org/officeDocument/2006/relationships/slideLayout" Target="../slideLayouts/slideLayout169.xml"/><Relationship Id="rId9" Type="http://schemas.openxmlformats.org/officeDocument/2006/relationships/slideLayout" Target="../slideLayouts/slideLayout174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4.xml"/><Relationship Id="rId13" Type="http://schemas.openxmlformats.org/officeDocument/2006/relationships/image" Target="../media/image17.jpeg"/><Relationship Id="rId3" Type="http://schemas.openxmlformats.org/officeDocument/2006/relationships/slideLayout" Target="../slideLayouts/slideLayout179.xml"/><Relationship Id="rId7" Type="http://schemas.openxmlformats.org/officeDocument/2006/relationships/slideLayout" Target="../slideLayouts/slideLayout183.xml"/><Relationship Id="rId12" Type="http://schemas.openxmlformats.org/officeDocument/2006/relationships/theme" Target="../theme/theme17.xml"/><Relationship Id="rId2" Type="http://schemas.openxmlformats.org/officeDocument/2006/relationships/slideLayout" Target="../slideLayouts/slideLayout178.xml"/><Relationship Id="rId1" Type="http://schemas.openxmlformats.org/officeDocument/2006/relationships/slideLayout" Target="../slideLayouts/slideLayout177.xml"/><Relationship Id="rId6" Type="http://schemas.openxmlformats.org/officeDocument/2006/relationships/slideLayout" Target="../slideLayouts/slideLayout182.xml"/><Relationship Id="rId11" Type="http://schemas.openxmlformats.org/officeDocument/2006/relationships/slideLayout" Target="../slideLayouts/slideLayout187.xml"/><Relationship Id="rId5" Type="http://schemas.openxmlformats.org/officeDocument/2006/relationships/slideLayout" Target="../slideLayouts/slideLayout181.xml"/><Relationship Id="rId10" Type="http://schemas.openxmlformats.org/officeDocument/2006/relationships/slideLayout" Target="../slideLayouts/slideLayout186.xml"/><Relationship Id="rId4" Type="http://schemas.openxmlformats.org/officeDocument/2006/relationships/slideLayout" Target="../slideLayouts/slideLayout180.xml"/><Relationship Id="rId9" Type="http://schemas.openxmlformats.org/officeDocument/2006/relationships/slideLayout" Target="../slideLayouts/slideLayout185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5.xml"/><Relationship Id="rId13" Type="http://schemas.openxmlformats.org/officeDocument/2006/relationships/image" Target="../media/image18.jpeg"/><Relationship Id="rId3" Type="http://schemas.openxmlformats.org/officeDocument/2006/relationships/slideLayout" Target="../slideLayouts/slideLayout190.xml"/><Relationship Id="rId7" Type="http://schemas.openxmlformats.org/officeDocument/2006/relationships/slideLayout" Target="../slideLayouts/slideLayout194.xml"/><Relationship Id="rId12" Type="http://schemas.openxmlformats.org/officeDocument/2006/relationships/theme" Target="../theme/theme18.xml"/><Relationship Id="rId2" Type="http://schemas.openxmlformats.org/officeDocument/2006/relationships/slideLayout" Target="../slideLayouts/slideLayout189.xml"/><Relationship Id="rId1" Type="http://schemas.openxmlformats.org/officeDocument/2006/relationships/slideLayout" Target="../slideLayouts/slideLayout188.xml"/><Relationship Id="rId6" Type="http://schemas.openxmlformats.org/officeDocument/2006/relationships/slideLayout" Target="../slideLayouts/slideLayout193.xml"/><Relationship Id="rId11" Type="http://schemas.openxmlformats.org/officeDocument/2006/relationships/slideLayout" Target="../slideLayouts/slideLayout198.xml"/><Relationship Id="rId5" Type="http://schemas.openxmlformats.org/officeDocument/2006/relationships/slideLayout" Target="../slideLayouts/slideLayout192.xml"/><Relationship Id="rId10" Type="http://schemas.openxmlformats.org/officeDocument/2006/relationships/slideLayout" Target="../slideLayouts/slideLayout197.xml"/><Relationship Id="rId4" Type="http://schemas.openxmlformats.org/officeDocument/2006/relationships/slideLayout" Target="../slideLayouts/slideLayout191.xml"/><Relationship Id="rId9" Type="http://schemas.openxmlformats.org/officeDocument/2006/relationships/slideLayout" Target="../slideLayouts/slideLayout196.xml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6.xml"/><Relationship Id="rId13" Type="http://schemas.openxmlformats.org/officeDocument/2006/relationships/image" Target="../media/image10.jpeg"/><Relationship Id="rId3" Type="http://schemas.openxmlformats.org/officeDocument/2006/relationships/slideLayout" Target="../slideLayouts/slideLayout201.xml"/><Relationship Id="rId7" Type="http://schemas.openxmlformats.org/officeDocument/2006/relationships/slideLayout" Target="../slideLayouts/slideLayout205.xml"/><Relationship Id="rId12" Type="http://schemas.openxmlformats.org/officeDocument/2006/relationships/theme" Target="../theme/theme19.xml"/><Relationship Id="rId2" Type="http://schemas.openxmlformats.org/officeDocument/2006/relationships/slideLayout" Target="../slideLayouts/slideLayout200.xml"/><Relationship Id="rId1" Type="http://schemas.openxmlformats.org/officeDocument/2006/relationships/slideLayout" Target="../slideLayouts/slideLayout199.xml"/><Relationship Id="rId6" Type="http://schemas.openxmlformats.org/officeDocument/2006/relationships/slideLayout" Target="../slideLayouts/slideLayout204.xml"/><Relationship Id="rId11" Type="http://schemas.openxmlformats.org/officeDocument/2006/relationships/slideLayout" Target="../slideLayouts/slideLayout209.xml"/><Relationship Id="rId5" Type="http://schemas.openxmlformats.org/officeDocument/2006/relationships/slideLayout" Target="../slideLayouts/slideLayout203.xml"/><Relationship Id="rId10" Type="http://schemas.openxmlformats.org/officeDocument/2006/relationships/slideLayout" Target="../slideLayouts/slideLayout208.xml"/><Relationship Id="rId4" Type="http://schemas.openxmlformats.org/officeDocument/2006/relationships/slideLayout" Target="../slideLayouts/slideLayout202.xml"/><Relationship Id="rId9" Type="http://schemas.openxmlformats.org/officeDocument/2006/relationships/slideLayout" Target="../slideLayouts/slideLayout207.xml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7.xml"/><Relationship Id="rId13" Type="http://schemas.openxmlformats.org/officeDocument/2006/relationships/image" Target="../media/image11.jpeg"/><Relationship Id="rId3" Type="http://schemas.openxmlformats.org/officeDocument/2006/relationships/slideLayout" Target="../slideLayouts/slideLayout212.xml"/><Relationship Id="rId7" Type="http://schemas.openxmlformats.org/officeDocument/2006/relationships/slideLayout" Target="../slideLayouts/slideLayout216.xml"/><Relationship Id="rId12" Type="http://schemas.openxmlformats.org/officeDocument/2006/relationships/theme" Target="../theme/theme20.xml"/><Relationship Id="rId2" Type="http://schemas.openxmlformats.org/officeDocument/2006/relationships/slideLayout" Target="../slideLayouts/slideLayout211.xml"/><Relationship Id="rId1" Type="http://schemas.openxmlformats.org/officeDocument/2006/relationships/slideLayout" Target="../slideLayouts/slideLayout210.xml"/><Relationship Id="rId6" Type="http://schemas.openxmlformats.org/officeDocument/2006/relationships/slideLayout" Target="../slideLayouts/slideLayout215.xml"/><Relationship Id="rId11" Type="http://schemas.openxmlformats.org/officeDocument/2006/relationships/slideLayout" Target="../slideLayouts/slideLayout220.xml"/><Relationship Id="rId5" Type="http://schemas.openxmlformats.org/officeDocument/2006/relationships/slideLayout" Target="../slideLayouts/slideLayout214.xml"/><Relationship Id="rId10" Type="http://schemas.openxmlformats.org/officeDocument/2006/relationships/slideLayout" Target="../slideLayouts/slideLayout219.xml"/><Relationship Id="rId4" Type="http://schemas.openxmlformats.org/officeDocument/2006/relationships/slideLayout" Target="../slideLayouts/slideLayout213.xml"/><Relationship Id="rId9" Type="http://schemas.openxmlformats.org/officeDocument/2006/relationships/slideLayout" Target="../slideLayouts/slideLayout218.xml"/></Relationships>
</file>

<file path=ppt/slideMasters/_rels/slideMaster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8.xml"/><Relationship Id="rId13" Type="http://schemas.openxmlformats.org/officeDocument/2006/relationships/image" Target="../media/image12.jpeg"/><Relationship Id="rId3" Type="http://schemas.openxmlformats.org/officeDocument/2006/relationships/slideLayout" Target="../slideLayouts/slideLayout223.xml"/><Relationship Id="rId7" Type="http://schemas.openxmlformats.org/officeDocument/2006/relationships/slideLayout" Target="../slideLayouts/slideLayout227.xml"/><Relationship Id="rId12" Type="http://schemas.openxmlformats.org/officeDocument/2006/relationships/theme" Target="../theme/theme21.xml"/><Relationship Id="rId2" Type="http://schemas.openxmlformats.org/officeDocument/2006/relationships/slideLayout" Target="../slideLayouts/slideLayout222.xml"/><Relationship Id="rId1" Type="http://schemas.openxmlformats.org/officeDocument/2006/relationships/slideLayout" Target="../slideLayouts/slideLayout221.xml"/><Relationship Id="rId6" Type="http://schemas.openxmlformats.org/officeDocument/2006/relationships/slideLayout" Target="../slideLayouts/slideLayout226.xml"/><Relationship Id="rId11" Type="http://schemas.openxmlformats.org/officeDocument/2006/relationships/slideLayout" Target="../slideLayouts/slideLayout231.xml"/><Relationship Id="rId5" Type="http://schemas.openxmlformats.org/officeDocument/2006/relationships/slideLayout" Target="../slideLayouts/slideLayout225.xml"/><Relationship Id="rId10" Type="http://schemas.openxmlformats.org/officeDocument/2006/relationships/slideLayout" Target="../slideLayouts/slideLayout230.xml"/><Relationship Id="rId4" Type="http://schemas.openxmlformats.org/officeDocument/2006/relationships/slideLayout" Target="../slideLayouts/slideLayout224.xml"/><Relationship Id="rId9" Type="http://schemas.openxmlformats.org/officeDocument/2006/relationships/slideLayout" Target="../slideLayouts/slideLayout229.xml"/></Relationships>
</file>

<file path=ppt/slideMasters/_rels/slideMaster2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9.xml"/><Relationship Id="rId13" Type="http://schemas.openxmlformats.org/officeDocument/2006/relationships/image" Target="../media/image13.jpeg"/><Relationship Id="rId3" Type="http://schemas.openxmlformats.org/officeDocument/2006/relationships/slideLayout" Target="../slideLayouts/slideLayout234.xml"/><Relationship Id="rId7" Type="http://schemas.openxmlformats.org/officeDocument/2006/relationships/slideLayout" Target="../slideLayouts/slideLayout238.xml"/><Relationship Id="rId12" Type="http://schemas.openxmlformats.org/officeDocument/2006/relationships/theme" Target="../theme/theme22.xml"/><Relationship Id="rId2" Type="http://schemas.openxmlformats.org/officeDocument/2006/relationships/slideLayout" Target="../slideLayouts/slideLayout233.xml"/><Relationship Id="rId1" Type="http://schemas.openxmlformats.org/officeDocument/2006/relationships/slideLayout" Target="../slideLayouts/slideLayout232.xml"/><Relationship Id="rId6" Type="http://schemas.openxmlformats.org/officeDocument/2006/relationships/slideLayout" Target="../slideLayouts/slideLayout237.xml"/><Relationship Id="rId11" Type="http://schemas.openxmlformats.org/officeDocument/2006/relationships/slideLayout" Target="../slideLayouts/slideLayout242.xml"/><Relationship Id="rId5" Type="http://schemas.openxmlformats.org/officeDocument/2006/relationships/slideLayout" Target="../slideLayouts/slideLayout236.xml"/><Relationship Id="rId10" Type="http://schemas.openxmlformats.org/officeDocument/2006/relationships/slideLayout" Target="../slideLayouts/slideLayout241.xml"/><Relationship Id="rId4" Type="http://schemas.openxmlformats.org/officeDocument/2006/relationships/slideLayout" Target="../slideLayouts/slideLayout235.xml"/><Relationship Id="rId9" Type="http://schemas.openxmlformats.org/officeDocument/2006/relationships/slideLayout" Target="../slideLayouts/slideLayout240.xml"/></Relationships>
</file>

<file path=ppt/slideMasters/_rels/slideMaster2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0.xml"/><Relationship Id="rId13" Type="http://schemas.openxmlformats.org/officeDocument/2006/relationships/image" Target="../media/image14.jpeg"/><Relationship Id="rId3" Type="http://schemas.openxmlformats.org/officeDocument/2006/relationships/slideLayout" Target="../slideLayouts/slideLayout245.xml"/><Relationship Id="rId7" Type="http://schemas.openxmlformats.org/officeDocument/2006/relationships/slideLayout" Target="../slideLayouts/slideLayout249.xml"/><Relationship Id="rId12" Type="http://schemas.openxmlformats.org/officeDocument/2006/relationships/theme" Target="../theme/theme23.xml"/><Relationship Id="rId2" Type="http://schemas.openxmlformats.org/officeDocument/2006/relationships/slideLayout" Target="../slideLayouts/slideLayout244.xml"/><Relationship Id="rId1" Type="http://schemas.openxmlformats.org/officeDocument/2006/relationships/slideLayout" Target="../slideLayouts/slideLayout243.xml"/><Relationship Id="rId6" Type="http://schemas.openxmlformats.org/officeDocument/2006/relationships/slideLayout" Target="../slideLayouts/slideLayout248.xml"/><Relationship Id="rId11" Type="http://schemas.openxmlformats.org/officeDocument/2006/relationships/slideLayout" Target="../slideLayouts/slideLayout253.xml"/><Relationship Id="rId5" Type="http://schemas.openxmlformats.org/officeDocument/2006/relationships/slideLayout" Target="../slideLayouts/slideLayout247.xml"/><Relationship Id="rId10" Type="http://schemas.openxmlformats.org/officeDocument/2006/relationships/slideLayout" Target="../slideLayouts/slideLayout252.xml"/><Relationship Id="rId4" Type="http://schemas.openxmlformats.org/officeDocument/2006/relationships/slideLayout" Target="../slideLayouts/slideLayout246.xml"/><Relationship Id="rId9" Type="http://schemas.openxmlformats.org/officeDocument/2006/relationships/slideLayout" Target="../slideLayouts/slideLayout251.xml"/></Relationships>
</file>

<file path=ppt/slideMasters/_rels/slideMaster2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1.xml"/><Relationship Id="rId13" Type="http://schemas.openxmlformats.org/officeDocument/2006/relationships/image" Target="../media/image15.jpeg"/><Relationship Id="rId3" Type="http://schemas.openxmlformats.org/officeDocument/2006/relationships/slideLayout" Target="../slideLayouts/slideLayout256.xml"/><Relationship Id="rId7" Type="http://schemas.openxmlformats.org/officeDocument/2006/relationships/slideLayout" Target="../slideLayouts/slideLayout260.xml"/><Relationship Id="rId12" Type="http://schemas.openxmlformats.org/officeDocument/2006/relationships/theme" Target="../theme/theme24.xml"/><Relationship Id="rId2" Type="http://schemas.openxmlformats.org/officeDocument/2006/relationships/slideLayout" Target="../slideLayouts/slideLayout255.xml"/><Relationship Id="rId1" Type="http://schemas.openxmlformats.org/officeDocument/2006/relationships/slideLayout" Target="../slideLayouts/slideLayout254.xml"/><Relationship Id="rId6" Type="http://schemas.openxmlformats.org/officeDocument/2006/relationships/slideLayout" Target="../slideLayouts/slideLayout259.xml"/><Relationship Id="rId11" Type="http://schemas.openxmlformats.org/officeDocument/2006/relationships/slideLayout" Target="../slideLayouts/slideLayout264.xml"/><Relationship Id="rId5" Type="http://schemas.openxmlformats.org/officeDocument/2006/relationships/slideLayout" Target="../slideLayouts/slideLayout258.xml"/><Relationship Id="rId10" Type="http://schemas.openxmlformats.org/officeDocument/2006/relationships/slideLayout" Target="../slideLayouts/slideLayout263.xml"/><Relationship Id="rId4" Type="http://schemas.openxmlformats.org/officeDocument/2006/relationships/slideLayout" Target="../slideLayouts/slideLayout257.xml"/><Relationship Id="rId9" Type="http://schemas.openxmlformats.org/officeDocument/2006/relationships/slideLayout" Target="../slideLayouts/slideLayout262.xml"/></Relationships>
</file>

<file path=ppt/slideMasters/_rels/slideMaster2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2.xml"/><Relationship Id="rId13" Type="http://schemas.openxmlformats.org/officeDocument/2006/relationships/image" Target="../media/image16.jpeg"/><Relationship Id="rId3" Type="http://schemas.openxmlformats.org/officeDocument/2006/relationships/slideLayout" Target="../slideLayouts/slideLayout267.xml"/><Relationship Id="rId7" Type="http://schemas.openxmlformats.org/officeDocument/2006/relationships/slideLayout" Target="../slideLayouts/slideLayout271.xml"/><Relationship Id="rId12" Type="http://schemas.openxmlformats.org/officeDocument/2006/relationships/theme" Target="../theme/theme25.xml"/><Relationship Id="rId2" Type="http://schemas.openxmlformats.org/officeDocument/2006/relationships/slideLayout" Target="../slideLayouts/slideLayout266.xml"/><Relationship Id="rId1" Type="http://schemas.openxmlformats.org/officeDocument/2006/relationships/slideLayout" Target="../slideLayouts/slideLayout265.xml"/><Relationship Id="rId6" Type="http://schemas.openxmlformats.org/officeDocument/2006/relationships/slideLayout" Target="../slideLayouts/slideLayout270.xml"/><Relationship Id="rId11" Type="http://schemas.openxmlformats.org/officeDocument/2006/relationships/slideLayout" Target="../slideLayouts/slideLayout275.xml"/><Relationship Id="rId5" Type="http://schemas.openxmlformats.org/officeDocument/2006/relationships/slideLayout" Target="../slideLayouts/slideLayout269.xml"/><Relationship Id="rId10" Type="http://schemas.openxmlformats.org/officeDocument/2006/relationships/slideLayout" Target="../slideLayouts/slideLayout274.xml"/><Relationship Id="rId4" Type="http://schemas.openxmlformats.org/officeDocument/2006/relationships/slideLayout" Target="../slideLayouts/slideLayout268.xml"/><Relationship Id="rId9" Type="http://schemas.openxmlformats.org/officeDocument/2006/relationships/slideLayout" Target="../slideLayouts/slideLayout273.xml"/></Relationships>
</file>

<file path=ppt/slideMasters/_rels/slideMaster2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3.xml"/><Relationship Id="rId13" Type="http://schemas.openxmlformats.org/officeDocument/2006/relationships/image" Target="../media/image17.jpeg"/><Relationship Id="rId3" Type="http://schemas.openxmlformats.org/officeDocument/2006/relationships/slideLayout" Target="../slideLayouts/slideLayout278.xml"/><Relationship Id="rId7" Type="http://schemas.openxmlformats.org/officeDocument/2006/relationships/slideLayout" Target="../slideLayouts/slideLayout282.xml"/><Relationship Id="rId12" Type="http://schemas.openxmlformats.org/officeDocument/2006/relationships/theme" Target="../theme/theme26.xml"/><Relationship Id="rId2" Type="http://schemas.openxmlformats.org/officeDocument/2006/relationships/slideLayout" Target="../slideLayouts/slideLayout277.xml"/><Relationship Id="rId1" Type="http://schemas.openxmlformats.org/officeDocument/2006/relationships/slideLayout" Target="../slideLayouts/slideLayout276.xml"/><Relationship Id="rId6" Type="http://schemas.openxmlformats.org/officeDocument/2006/relationships/slideLayout" Target="../slideLayouts/slideLayout281.xml"/><Relationship Id="rId11" Type="http://schemas.openxmlformats.org/officeDocument/2006/relationships/slideLayout" Target="../slideLayouts/slideLayout286.xml"/><Relationship Id="rId5" Type="http://schemas.openxmlformats.org/officeDocument/2006/relationships/slideLayout" Target="../slideLayouts/slideLayout280.xml"/><Relationship Id="rId10" Type="http://schemas.openxmlformats.org/officeDocument/2006/relationships/slideLayout" Target="../slideLayouts/slideLayout285.xml"/><Relationship Id="rId4" Type="http://schemas.openxmlformats.org/officeDocument/2006/relationships/slideLayout" Target="../slideLayouts/slideLayout279.xml"/><Relationship Id="rId9" Type="http://schemas.openxmlformats.org/officeDocument/2006/relationships/slideLayout" Target="../slideLayouts/slideLayout284.xml"/></Relationships>
</file>

<file path=ppt/slideMasters/_rels/slideMaster2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4.xml"/><Relationship Id="rId13" Type="http://schemas.openxmlformats.org/officeDocument/2006/relationships/image" Target="../media/image18.jpeg"/><Relationship Id="rId3" Type="http://schemas.openxmlformats.org/officeDocument/2006/relationships/slideLayout" Target="../slideLayouts/slideLayout289.xml"/><Relationship Id="rId7" Type="http://schemas.openxmlformats.org/officeDocument/2006/relationships/slideLayout" Target="../slideLayouts/slideLayout293.xml"/><Relationship Id="rId12" Type="http://schemas.openxmlformats.org/officeDocument/2006/relationships/theme" Target="../theme/theme27.xml"/><Relationship Id="rId2" Type="http://schemas.openxmlformats.org/officeDocument/2006/relationships/slideLayout" Target="../slideLayouts/slideLayout288.xml"/><Relationship Id="rId1" Type="http://schemas.openxmlformats.org/officeDocument/2006/relationships/slideLayout" Target="../slideLayouts/slideLayout287.xml"/><Relationship Id="rId6" Type="http://schemas.openxmlformats.org/officeDocument/2006/relationships/slideLayout" Target="../slideLayouts/slideLayout292.xml"/><Relationship Id="rId11" Type="http://schemas.openxmlformats.org/officeDocument/2006/relationships/slideLayout" Target="../slideLayouts/slideLayout297.xml"/><Relationship Id="rId5" Type="http://schemas.openxmlformats.org/officeDocument/2006/relationships/slideLayout" Target="../slideLayouts/slideLayout291.xml"/><Relationship Id="rId10" Type="http://schemas.openxmlformats.org/officeDocument/2006/relationships/slideLayout" Target="../slideLayouts/slideLayout296.xml"/><Relationship Id="rId4" Type="http://schemas.openxmlformats.org/officeDocument/2006/relationships/slideLayout" Target="../slideLayouts/slideLayout290.xml"/><Relationship Id="rId9" Type="http://schemas.openxmlformats.org/officeDocument/2006/relationships/slideLayout" Target="../slideLayouts/slideLayout29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 smtClean="0">
                <a:latin typeface="+mn-lt"/>
              </a:defRPr>
            </a:lvl1pPr>
          </a:lstStyle>
          <a:p>
            <a:pPr>
              <a:defRPr/>
            </a:pPr>
            <a:fld id="{807AA0B0-DC53-4956-B8CE-4C712F979432}" type="datetimeFigureOut">
              <a:rPr lang="ru-RU"/>
              <a:pPr>
                <a:defRPr/>
              </a:pPr>
              <a:t>24.09.2018</a:t>
            </a:fld>
            <a:endParaRPr lang="uk-U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 smtClean="0">
                <a:latin typeface="+mn-lt"/>
              </a:defRPr>
            </a:lvl1pPr>
          </a:lstStyle>
          <a:p>
            <a:pPr>
              <a:defRPr/>
            </a:pPr>
            <a:fld id="{475560C3-3BA0-4AAC-97EA-25C0DFEEACA6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05" r:id="rId1"/>
    <p:sldLayoutId id="2147484004" r:id="rId2"/>
    <p:sldLayoutId id="2147484003" r:id="rId3"/>
    <p:sldLayoutId id="2147484002" r:id="rId4"/>
    <p:sldLayoutId id="2147484001" r:id="rId5"/>
    <p:sldLayoutId id="2147484000" r:id="rId6"/>
    <p:sldLayoutId id="2147483999" r:id="rId7"/>
    <p:sldLayoutId id="2147483998" r:id="rId8"/>
    <p:sldLayoutId id="2147483997" r:id="rId9"/>
    <p:sldLayoutId id="2147483996" r:id="rId10"/>
    <p:sldLayoutId id="2147483995" r:id="rId11"/>
  </p:sldLayoutIdLst>
  <p:transition>
    <p:rand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600200"/>
            <a:ext cx="7467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81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fld id="{ACF57945-23CC-4D0D-8ECF-3B06B94D1277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16" r:id="rId1"/>
    <p:sldLayoutId id="2147484015" r:id="rId2"/>
    <p:sldLayoutId id="2147484014" r:id="rId3"/>
    <p:sldLayoutId id="2147484013" r:id="rId4"/>
    <p:sldLayoutId id="2147484012" r:id="rId5"/>
    <p:sldLayoutId id="2147484011" r:id="rId6"/>
    <p:sldLayoutId id="2147484010" r:id="rId7"/>
    <p:sldLayoutId id="2147484009" r:id="rId8"/>
    <p:sldLayoutId id="2147484008" r:id="rId9"/>
    <p:sldLayoutId id="2147484007" r:id="rId10"/>
    <p:sldLayoutId id="2147484006" r:id="rId11"/>
  </p:sldLayoutIdLst>
  <p:transition>
    <p:rand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6858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3322638"/>
            <a:ext cx="8229600" cy="300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22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fld id="{53350911-6AA9-41BD-ADF0-F9FC1AAE3E7C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7" r:id="rId1"/>
    <p:sldLayoutId id="2147484026" r:id="rId2"/>
    <p:sldLayoutId id="2147484025" r:id="rId3"/>
    <p:sldLayoutId id="2147484024" r:id="rId4"/>
    <p:sldLayoutId id="2147484023" r:id="rId5"/>
    <p:sldLayoutId id="2147484022" r:id="rId6"/>
    <p:sldLayoutId id="2147484021" r:id="rId7"/>
    <p:sldLayoutId id="2147484020" r:id="rId8"/>
    <p:sldLayoutId id="2147484019" r:id="rId9"/>
    <p:sldLayoutId id="2147484018" r:id="rId10"/>
    <p:sldLayoutId id="2147484017" r:id="rId11"/>
  </p:sldLayoutIdLst>
  <p:transition>
    <p:rand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ctr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ctr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ctr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ctr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ctr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fld id="{C2FBFB9D-5EB9-482E-BD01-960CFF4DEF56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8" r:id="rId1"/>
    <p:sldLayoutId id="2147484037" r:id="rId2"/>
    <p:sldLayoutId id="2147484036" r:id="rId3"/>
    <p:sldLayoutId id="2147484035" r:id="rId4"/>
    <p:sldLayoutId id="2147484034" r:id="rId5"/>
    <p:sldLayoutId id="2147484033" r:id="rId6"/>
    <p:sldLayoutId id="2147484032" r:id="rId7"/>
    <p:sldLayoutId id="2147484031" r:id="rId8"/>
    <p:sldLayoutId id="2147484030" r:id="rId9"/>
    <p:sldLayoutId id="2147484029" r:id="rId10"/>
    <p:sldLayoutId id="2147484028" r:id="rId11"/>
  </p:sldLayoutIdLst>
  <p:transition>
    <p:rand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600200"/>
            <a:ext cx="7467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26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fld id="{CD105600-79AE-4235-8EF3-AB2054731724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49" r:id="rId1"/>
    <p:sldLayoutId id="2147484048" r:id="rId2"/>
    <p:sldLayoutId id="2147484047" r:id="rId3"/>
    <p:sldLayoutId id="2147484046" r:id="rId4"/>
    <p:sldLayoutId id="2147484045" r:id="rId5"/>
    <p:sldLayoutId id="2147484044" r:id="rId6"/>
    <p:sldLayoutId id="2147484043" r:id="rId7"/>
    <p:sldLayoutId id="2147484042" r:id="rId8"/>
    <p:sldLayoutId id="2147484041" r:id="rId9"/>
    <p:sldLayoutId id="2147484040" r:id="rId10"/>
    <p:sldLayoutId id="2147484039" r:id="rId11"/>
  </p:sldLayoutIdLst>
  <p:transition>
    <p:rand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6858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3322638"/>
            <a:ext cx="8229600" cy="300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29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29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fld id="{7E5FCDA0-2337-46B2-BC36-4776A2350EA0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60" r:id="rId1"/>
    <p:sldLayoutId id="2147484059" r:id="rId2"/>
    <p:sldLayoutId id="2147484058" r:id="rId3"/>
    <p:sldLayoutId id="2147484057" r:id="rId4"/>
    <p:sldLayoutId id="2147484056" r:id="rId5"/>
    <p:sldLayoutId id="2147484055" r:id="rId6"/>
    <p:sldLayoutId id="2147484054" r:id="rId7"/>
    <p:sldLayoutId id="2147484053" r:id="rId8"/>
    <p:sldLayoutId id="2147484052" r:id="rId9"/>
    <p:sldLayoutId id="2147484051" r:id="rId10"/>
    <p:sldLayoutId id="2147484050" r:id="rId11"/>
  </p:sldLayoutIdLst>
  <p:transition>
    <p:rand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ctr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ctr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ctr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ctr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ctr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331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31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31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fld id="{1BE8C9AC-A17A-4E35-8F46-A3DD4B32EC39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71" r:id="rId1"/>
    <p:sldLayoutId id="2147484070" r:id="rId2"/>
    <p:sldLayoutId id="2147484069" r:id="rId3"/>
    <p:sldLayoutId id="2147484068" r:id="rId4"/>
    <p:sldLayoutId id="2147484067" r:id="rId5"/>
    <p:sldLayoutId id="2147484066" r:id="rId6"/>
    <p:sldLayoutId id="2147484065" r:id="rId7"/>
    <p:sldLayoutId id="2147484064" r:id="rId8"/>
    <p:sldLayoutId id="2147484063" r:id="rId9"/>
    <p:sldLayoutId id="2147484062" r:id="rId10"/>
    <p:sldLayoutId id="2147484061" r:id="rId11"/>
  </p:sldLayoutIdLst>
  <p:transition>
    <p:rand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600200"/>
            <a:ext cx="7467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3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fld id="{B8ED542A-9D2D-49CD-911B-427729236A0E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2" r:id="rId1"/>
    <p:sldLayoutId id="2147484081" r:id="rId2"/>
    <p:sldLayoutId id="2147484080" r:id="rId3"/>
    <p:sldLayoutId id="2147484079" r:id="rId4"/>
    <p:sldLayoutId id="2147484078" r:id="rId5"/>
    <p:sldLayoutId id="2147484077" r:id="rId6"/>
    <p:sldLayoutId id="2147484076" r:id="rId7"/>
    <p:sldLayoutId id="2147484075" r:id="rId8"/>
    <p:sldLayoutId id="2147484074" r:id="rId9"/>
    <p:sldLayoutId id="2147484073" r:id="rId10"/>
    <p:sldLayoutId id="2147484072" r:id="rId11"/>
  </p:sldLayoutIdLst>
  <p:transition>
    <p:rand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6858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3322638"/>
            <a:ext cx="8229600" cy="300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fld id="{1751282B-EBCD-4690-BCF6-1BA92C46FF23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93" r:id="rId1"/>
    <p:sldLayoutId id="2147484092" r:id="rId2"/>
    <p:sldLayoutId id="2147484091" r:id="rId3"/>
    <p:sldLayoutId id="2147484090" r:id="rId4"/>
    <p:sldLayoutId id="2147484089" r:id="rId5"/>
    <p:sldLayoutId id="2147484088" r:id="rId6"/>
    <p:sldLayoutId id="2147484087" r:id="rId7"/>
    <p:sldLayoutId id="2147484086" r:id="rId8"/>
    <p:sldLayoutId id="2147484085" r:id="rId9"/>
    <p:sldLayoutId id="2147484084" r:id="rId10"/>
    <p:sldLayoutId id="2147484083" r:id="rId11"/>
  </p:sldLayoutIdLst>
  <p:transition>
    <p:rand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ctr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ctr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ctr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ctr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ctr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430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1161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430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430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 smtClean="0">
                <a:latin typeface="+mn-lt"/>
              </a:defRPr>
            </a:lvl1pPr>
          </a:lstStyle>
          <a:p>
            <a:pPr>
              <a:defRPr/>
            </a:pPr>
            <a:fld id="{B5D43763-84D8-4B8F-A3AD-5FB31D388536}" type="datetimeFigureOut">
              <a:rPr lang="ru-RU"/>
              <a:pPr>
                <a:defRPr/>
              </a:pPr>
              <a:t>24.09.2018</a:t>
            </a:fld>
            <a:endParaRPr lang="uk-U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8100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90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 smtClean="0">
                <a:latin typeface="+mn-lt"/>
              </a:defRPr>
            </a:lvl1pPr>
          </a:lstStyle>
          <a:p>
            <a:pPr>
              <a:defRPr/>
            </a:pPr>
            <a:fld id="{FE6A6A73-C1AE-4EA0-A7C4-6B01875A8A08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70" r:id="rId1"/>
    <p:sldLayoutId id="2147484271" r:id="rId2"/>
    <p:sldLayoutId id="2147484272" r:id="rId3"/>
    <p:sldLayoutId id="2147484273" r:id="rId4"/>
    <p:sldLayoutId id="2147484274" r:id="rId5"/>
    <p:sldLayoutId id="2147484275" r:id="rId6"/>
    <p:sldLayoutId id="2147484276" r:id="rId7"/>
    <p:sldLayoutId id="2147484277" r:id="rId8"/>
    <p:sldLayoutId id="2147484278" r:id="rId9"/>
    <p:sldLayoutId id="2147484279" r:id="rId10"/>
    <p:sldLayoutId id="2147484280" r:id="rId11"/>
  </p:sldLayoutIdLst>
  <p:transition>
    <p:rand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430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2390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0" y="1600200"/>
            <a:ext cx="7467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81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524000" y="6245225"/>
            <a:ext cx="1752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8100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58000" y="624840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fld id="{C38D290D-A9F0-469D-8B3D-E74071C8AED1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04" r:id="rId1"/>
    <p:sldLayoutId id="2147484103" r:id="rId2"/>
    <p:sldLayoutId id="2147484102" r:id="rId3"/>
    <p:sldLayoutId id="2147484101" r:id="rId4"/>
    <p:sldLayoutId id="2147484100" r:id="rId5"/>
    <p:sldLayoutId id="2147484099" r:id="rId6"/>
    <p:sldLayoutId id="2147484098" r:id="rId7"/>
    <p:sldLayoutId id="2147484097" r:id="rId8"/>
    <p:sldLayoutId id="2147484096" r:id="rId9"/>
    <p:sldLayoutId id="2147484095" r:id="rId10"/>
    <p:sldLayoutId id="2147484094" r:id="rId11"/>
  </p:sldLayoutIdLst>
  <p:transition>
    <p:rand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43000" y="19050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76400" y="2941638"/>
            <a:ext cx="7162800" cy="307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430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22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8100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90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fld id="{A5B86E8D-388E-4B7F-B8AB-7B0858443D7C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5" r:id="rId1"/>
    <p:sldLayoutId id="2147484114" r:id="rId2"/>
    <p:sldLayoutId id="2147484113" r:id="rId3"/>
    <p:sldLayoutId id="2147484112" r:id="rId4"/>
    <p:sldLayoutId id="2147484111" r:id="rId5"/>
    <p:sldLayoutId id="2147484110" r:id="rId6"/>
    <p:sldLayoutId id="2147484109" r:id="rId7"/>
    <p:sldLayoutId id="2147484108" r:id="rId8"/>
    <p:sldLayoutId id="2147484107" r:id="rId9"/>
    <p:sldLayoutId id="2147484106" r:id="rId10"/>
    <p:sldLayoutId id="2147484105" r:id="rId11"/>
  </p:sldLayoutIdLst>
  <p:transition>
    <p:random/>
  </p:transition>
  <p:txStyles>
    <p:titleStyle>
      <a:lvl1pPr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9pPr>
    </p:titleStyle>
    <p:bodyStyle>
      <a:lvl1pPr marL="342900" indent="-342900" algn="ctr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ctr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ctr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ctr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ctr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430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4848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430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430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8100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90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fld id="{09635274-E32D-413F-9246-856A3B0CC226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26" r:id="rId1"/>
    <p:sldLayoutId id="2147484125" r:id="rId2"/>
    <p:sldLayoutId id="2147484124" r:id="rId3"/>
    <p:sldLayoutId id="2147484123" r:id="rId4"/>
    <p:sldLayoutId id="2147484122" r:id="rId5"/>
    <p:sldLayoutId id="2147484121" r:id="rId6"/>
    <p:sldLayoutId id="2147484120" r:id="rId7"/>
    <p:sldLayoutId id="2147484119" r:id="rId8"/>
    <p:sldLayoutId id="2147484118" r:id="rId9"/>
    <p:sldLayoutId id="2147484117" r:id="rId10"/>
    <p:sldLayoutId id="2147484116" r:id="rId11"/>
  </p:sldLayoutIdLst>
  <p:transition>
    <p:rand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430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607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0" y="1600200"/>
            <a:ext cx="7467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524000" y="6245225"/>
            <a:ext cx="1752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26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8100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58000" y="624840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fld id="{44C5064C-4651-41B3-83DE-F0004173AEDE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37" r:id="rId1"/>
    <p:sldLayoutId id="2147484136" r:id="rId2"/>
    <p:sldLayoutId id="2147484135" r:id="rId3"/>
    <p:sldLayoutId id="2147484134" r:id="rId4"/>
    <p:sldLayoutId id="2147484133" r:id="rId5"/>
    <p:sldLayoutId id="2147484132" r:id="rId6"/>
    <p:sldLayoutId id="2147484131" r:id="rId7"/>
    <p:sldLayoutId id="2147484130" r:id="rId8"/>
    <p:sldLayoutId id="2147484129" r:id="rId9"/>
    <p:sldLayoutId id="2147484128" r:id="rId10"/>
    <p:sldLayoutId id="2147484127" r:id="rId11"/>
  </p:sldLayoutIdLst>
  <p:transition>
    <p:rand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5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43000" y="19050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7305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76400" y="2941638"/>
            <a:ext cx="7162800" cy="307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430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29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8100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29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90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fld id="{5863A58A-F69A-4546-925C-F127723CFB09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48" r:id="rId1"/>
    <p:sldLayoutId id="2147484147" r:id="rId2"/>
    <p:sldLayoutId id="2147484146" r:id="rId3"/>
    <p:sldLayoutId id="2147484145" r:id="rId4"/>
    <p:sldLayoutId id="2147484144" r:id="rId5"/>
    <p:sldLayoutId id="2147484143" r:id="rId6"/>
    <p:sldLayoutId id="2147484142" r:id="rId7"/>
    <p:sldLayoutId id="2147484141" r:id="rId8"/>
    <p:sldLayoutId id="2147484140" r:id="rId9"/>
    <p:sldLayoutId id="2147484139" r:id="rId10"/>
    <p:sldLayoutId id="2147484138" r:id="rId11"/>
  </p:sldLayoutIdLst>
  <p:transition>
    <p:random/>
  </p:transition>
  <p:txStyles>
    <p:titleStyle>
      <a:lvl1pPr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9pPr>
    </p:titleStyle>
    <p:bodyStyle>
      <a:lvl1pPr marL="342900" indent="-342900" algn="ctr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ctr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ctr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ctr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ctr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430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853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430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331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430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31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8100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31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90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fld id="{1A60DECD-0C4A-474F-9E25-863D5841E9B9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59" r:id="rId1"/>
    <p:sldLayoutId id="2147484158" r:id="rId2"/>
    <p:sldLayoutId id="2147484157" r:id="rId3"/>
    <p:sldLayoutId id="2147484156" r:id="rId4"/>
    <p:sldLayoutId id="2147484155" r:id="rId5"/>
    <p:sldLayoutId id="2147484154" r:id="rId6"/>
    <p:sldLayoutId id="2147484153" r:id="rId7"/>
    <p:sldLayoutId id="2147484152" r:id="rId8"/>
    <p:sldLayoutId id="2147484151" r:id="rId9"/>
    <p:sldLayoutId id="2147484150" r:id="rId10"/>
    <p:sldLayoutId id="2147484149" r:id="rId11"/>
  </p:sldLayoutIdLst>
  <p:transition>
    <p:rand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430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9763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0" y="1600200"/>
            <a:ext cx="7467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3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524000" y="6245225"/>
            <a:ext cx="1752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8100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58000" y="624840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fld id="{802F3104-F3A3-43B5-BCE0-370488FF2FDF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70" r:id="rId1"/>
    <p:sldLayoutId id="2147484169" r:id="rId2"/>
    <p:sldLayoutId id="2147484168" r:id="rId3"/>
    <p:sldLayoutId id="2147484167" r:id="rId4"/>
    <p:sldLayoutId id="2147484166" r:id="rId5"/>
    <p:sldLayoutId id="2147484165" r:id="rId6"/>
    <p:sldLayoutId id="2147484164" r:id="rId7"/>
    <p:sldLayoutId id="2147484163" r:id="rId8"/>
    <p:sldLayoutId id="2147484162" r:id="rId9"/>
    <p:sldLayoutId id="2147484161" r:id="rId10"/>
    <p:sldLayoutId id="2147484160" r:id="rId11"/>
  </p:sldLayoutIdLst>
  <p:transition>
    <p:rand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43000" y="19050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2099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76400" y="2941638"/>
            <a:ext cx="7162800" cy="307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430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8100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90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fld id="{2703A6CF-81DA-4F20-A0F2-34B47AE7C427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81" r:id="rId1"/>
    <p:sldLayoutId id="2147484180" r:id="rId2"/>
    <p:sldLayoutId id="2147484179" r:id="rId3"/>
    <p:sldLayoutId id="2147484178" r:id="rId4"/>
    <p:sldLayoutId id="2147484177" r:id="rId5"/>
    <p:sldLayoutId id="2147484176" r:id="rId6"/>
    <p:sldLayoutId id="2147484175" r:id="rId7"/>
    <p:sldLayoutId id="2147484174" r:id="rId8"/>
    <p:sldLayoutId id="2147484173" r:id="rId9"/>
    <p:sldLayoutId id="2147484172" r:id="rId10"/>
    <p:sldLayoutId id="2147484171" r:id="rId11"/>
  </p:sldLayoutIdLst>
  <p:transition>
    <p:random/>
  </p:transition>
  <p:txStyles>
    <p:titleStyle>
      <a:lvl1pPr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9pPr>
    </p:titleStyle>
    <p:bodyStyle>
      <a:lvl1pPr marL="342900" indent="-342900" algn="ctr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ctr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ctr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ctr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ctr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21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430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22221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430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430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 smtClean="0">
                <a:latin typeface="+mn-lt"/>
              </a:defRPr>
            </a:lvl1pPr>
          </a:lstStyle>
          <a:p>
            <a:pPr>
              <a:defRPr/>
            </a:pPr>
            <a:fld id="{1F32E357-AF12-4482-B73E-93060ED2B141}" type="datetimeFigureOut">
              <a:rPr lang="ru-RU"/>
              <a:pPr>
                <a:defRPr/>
              </a:pPr>
              <a:t>24.09.2018</a:t>
            </a:fld>
            <a:endParaRPr lang="uk-U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8100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90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 smtClean="0">
                <a:latin typeface="+mn-lt"/>
              </a:defRPr>
            </a:lvl1pPr>
          </a:lstStyle>
          <a:p>
            <a:pPr>
              <a:defRPr/>
            </a:pPr>
            <a:fld id="{D74D6B34-CA92-4BAD-BCD2-33DC310D3011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81" r:id="rId1"/>
    <p:sldLayoutId id="2147484282" r:id="rId2"/>
    <p:sldLayoutId id="2147484283" r:id="rId3"/>
    <p:sldLayoutId id="2147484284" r:id="rId4"/>
    <p:sldLayoutId id="2147484285" r:id="rId5"/>
    <p:sldLayoutId id="2147484286" r:id="rId6"/>
    <p:sldLayoutId id="2147484287" r:id="rId7"/>
    <p:sldLayoutId id="2147484288" r:id="rId8"/>
    <p:sldLayoutId id="2147484289" r:id="rId9"/>
    <p:sldLayoutId id="2147484290" r:id="rId10"/>
    <p:sldLayoutId id="2147484291" r:id="rId11"/>
  </p:sldLayoutIdLst>
  <p:transition>
    <p:rand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4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430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2344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0" y="1600200"/>
            <a:ext cx="7467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81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524000" y="6245225"/>
            <a:ext cx="1752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8100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58000" y="624840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fld id="{380B1887-BFDB-4775-A2B2-B208189F46BB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92" r:id="rId1"/>
    <p:sldLayoutId id="2147484191" r:id="rId2"/>
    <p:sldLayoutId id="2147484190" r:id="rId3"/>
    <p:sldLayoutId id="2147484189" r:id="rId4"/>
    <p:sldLayoutId id="2147484188" r:id="rId5"/>
    <p:sldLayoutId id="2147484187" r:id="rId6"/>
    <p:sldLayoutId id="2147484186" r:id="rId7"/>
    <p:sldLayoutId id="2147484185" r:id="rId8"/>
    <p:sldLayoutId id="2147484184" r:id="rId9"/>
    <p:sldLayoutId id="2147484183" r:id="rId10"/>
    <p:sldLayoutId id="2147484182" r:id="rId11"/>
  </p:sldLayoutIdLst>
  <p:transition>
    <p:rand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78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43000" y="19050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24678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76400" y="2941638"/>
            <a:ext cx="7162800" cy="307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430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22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8100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90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fld id="{D88E07CA-0114-4F55-8CD2-D110D5374547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03" r:id="rId1"/>
    <p:sldLayoutId id="2147484202" r:id="rId2"/>
    <p:sldLayoutId id="2147484201" r:id="rId3"/>
    <p:sldLayoutId id="2147484200" r:id="rId4"/>
    <p:sldLayoutId id="2147484199" r:id="rId5"/>
    <p:sldLayoutId id="2147484198" r:id="rId6"/>
    <p:sldLayoutId id="2147484197" r:id="rId7"/>
    <p:sldLayoutId id="2147484196" r:id="rId8"/>
    <p:sldLayoutId id="2147484195" r:id="rId9"/>
    <p:sldLayoutId id="2147484194" r:id="rId10"/>
    <p:sldLayoutId id="2147484193" r:id="rId11"/>
  </p:sldLayoutIdLst>
  <p:transition>
    <p:random/>
  </p:transition>
  <p:txStyles>
    <p:titleStyle>
      <a:lvl1pPr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9pPr>
    </p:titleStyle>
    <p:bodyStyle>
      <a:lvl1pPr marL="342900" indent="-342900" algn="ctr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ctr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ctr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ctr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ctr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430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259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430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430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8100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90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fld id="{C2AFD997-9377-4454-9FAA-3D39D6BF067B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14" r:id="rId1"/>
    <p:sldLayoutId id="2147484213" r:id="rId2"/>
    <p:sldLayoutId id="2147484212" r:id="rId3"/>
    <p:sldLayoutId id="2147484211" r:id="rId4"/>
    <p:sldLayoutId id="2147484210" r:id="rId5"/>
    <p:sldLayoutId id="2147484209" r:id="rId6"/>
    <p:sldLayoutId id="2147484208" r:id="rId7"/>
    <p:sldLayoutId id="2147484207" r:id="rId8"/>
    <p:sldLayoutId id="2147484206" r:id="rId9"/>
    <p:sldLayoutId id="2147484205" r:id="rId10"/>
    <p:sldLayoutId id="2147484204" r:id="rId11"/>
  </p:sldLayoutIdLst>
  <p:transition>
    <p:rand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36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430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2713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0" y="1600200"/>
            <a:ext cx="7467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524000" y="6245225"/>
            <a:ext cx="1752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26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8100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58000" y="624840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fld id="{2F4D5E52-E05F-43E6-B34D-87792D206CAB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25" r:id="rId1"/>
    <p:sldLayoutId id="2147484224" r:id="rId2"/>
    <p:sldLayoutId id="2147484223" r:id="rId3"/>
    <p:sldLayoutId id="2147484222" r:id="rId4"/>
    <p:sldLayoutId id="2147484221" r:id="rId5"/>
    <p:sldLayoutId id="2147484220" r:id="rId6"/>
    <p:sldLayoutId id="2147484219" r:id="rId7"/>
    <p:sldLayoutId id="2147484218" r:id="rId8"/>
    <p:sldLayoutId id="2147484217" r:id="rId9"/>
    <p:sldLayoutId id="2147484216" r:id="rId10"/>
    <p:sldLayoutId id="2147484215" r:id="rId11"/>
  </p:sldLayoutIdLst>
  <p:transition>
    <p:rand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6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43000" y="19050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2836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76400" y="2941638"/>
            <a:ext cx="7162800" cy="307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430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29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8100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29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90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fld id="{B5A91D1B-9EA9-40A2-BDB4-684B35A6406E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36" r:id="rId1"/>
    <p:sldLayoutId id="2147484235" r:id="rId2"/>
    <p:sldLayoutId id="2147484234" r:id="rId3"/>
    <p:sldLayoutId id="2147484233" r:id="rId4"/>
    <p:sldLayoutId id="2147484232" r:id="rId5"/>
    <p:sldLayoutId id="2147484231" r:id="rId6"/>
    <p:sldLayoutId id="2147484230" r:id="rId7"/>
    <p:sldLayoutId id="2147484229" r:id="rId8"/>
    <p:sldLayoutId id="2147484228" r:id="rId9"/>
    <p:sldLayoutId id="2147484227" r:id="rId10"/>
    <p:sldLayoutId id="2147484226" r:id="rId11"/>
  </p:sldLayoutIdLst>
  <p:transition>
    <p:random/>
  </p:transition>
  <p:txStyles>
    <p:titleStyle>
      <a:lvl1pPr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9pPr>
    </p:titleStyle>
    <p:bodyStyle>
      <a:lvl1pPr marL="342900" indent="-342900" algn="ctr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ctr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ctr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ctr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ctr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9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430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2959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430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331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430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31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8100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31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90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fld id="{DCAFA1D8-9208-4B85-90AE-D401570B1E51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47" r:id="rId1"/>
    <p:sldLayoutId id="2147484246" r:id="rId2"/>
    <p:sldLayoutId id="2147484245" r:id="rId3"/>
    <p:sldLayoutId id="2147484244" r:id="rId4"/>
    <p:sldLayoutId id="2147484243" r:id="rId5"/>
    <p:sldLayoutId id="2147484242" r:id="rId6"/>
    <p:sldLayoutId id="2147484241" r:id="rId7"/>
    <p:sldLayoutId id="2147484240" r:id="rId8"/>
    <p:sldLayoutId id="2147484239" r:id="rId9"/>
    <p:sldLayoutId id="2147484238" r:id="rId10"/>
    <p:sldLayoutId id="2147484237" r:id="rId11"/>
  </p:sldLayoutIdLst>
  <p:transition>
    <p:rand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2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430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3082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0" y="1600200"/>
            <a:ext cx="7467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3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524000" y="6245225"/>
            <a:ext cx="1752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8100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58000" y="624840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fld id="{0BBB6612-D83E-4C29-9052-84DD1C305138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58" r:id="rId1"/>
    <p:sldLayoutId id="2147484257" r:id="rId2"/>
    <p:sldLayoutId id="2147484256" r:id="rId3"/>
    <p:sldLayoutId id="2147484255" r:id="rId4"/>
    <p:sldLayoutId id="2147484254" r:id="rId5"/>
    <p:sldLayoutId id="2147484253" r:id="rId6"/>
    <p:sldLayoutId id="2147484252" r:id="rId7"/>
    <p:sldLayoutId id="2147484251" r:id="rId8"/>
    <p:sldLayoutId id="2147484250" r:id="rId9"/>
    <p:sldLayoutId id="2147484249" r:id="rId10"/>
    <p:sldLayoutId id="2147484248" r:id="rId11"/>
  </p:sldLayoutIdLst>
  <p:transition>
    <p:rand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5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43000" y="19050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3205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76400" y="2941638"/>
            <a:ext cx="7162800" cy="307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430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8100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90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fld id="{094FE7DF-365C-4533-A386-F4CE07DD93ED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69" r:id="rId1"/>
    <p:sldLayoutId id="2147484268" r:id="rId2"/>
    <p:sldLayoutId id="2147484267" r:id="rId3"/>
    <p:sldLayoutId id="2147484266" r:id="rId4"/>
    <p:sldLayoutId id="2147484265" r:id="rId5"/>
    <p:sldLayoutId id="2147484264" r:id="rId6"/>
    <p:sldLayoutId id="2147484263" r:id="rId7"/>
    <p:sldLayoutId id="2147484262" r:id="rId8"/>
    <p:sldLayoutId id="2147484261" r:id="rId9"/>
    <p:sldLayoutId id="2147484260" r:id="rId10"/>
    <p:sldLayoutId id="2147484259" r:id="rId11"/>
  </p:sldLayoutIdLst>
  <p:transition>
    <p:random/>
  </p:transition>
  <p:txStyles>
    <p:titleStyle>
      <a:lvl1pPr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9pPr>
    </p:titleStyle>
    <p:bodyStyle>
      <a:lvl1pPr marL="342900" indent="-342900" algn="ctr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ctr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ctr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ctr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ctr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0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7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0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0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7.xml"/><Relationship Id="rId4" Type="http://schemas.openxmlformats.org/officeDocument/2006/relationships/image" Target="../media/image2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0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0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0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0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0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0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0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0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0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7.xml"/><Relationship Id="rId4" Type="http://schemas.openxmlformats.org/officeDocument/2006/relationships/image" Target="../media/image40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0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" name="Picture 2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764"/>
            <a:ext cx="9144000" cy="6876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кутник 5"/>
          <p:cNvSpPr/>
          <p:nvPr/>
        </p:nvSpPr>
        <p:spPr>
          <a:xfrm>
            <a:off x="2401806" y="1907785"/>
            <a:ext cx="417921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Yu Gothic" panose="020B0400000000000000" pitchFamily="34" charset="-128"/>
                <a:ea typeface="Yu Gothic" panose="020B0400000000000000" pitchFamily="34" charset="-128"/>
              </a:rPr>
              <a:t>Людина. Учитель. Творець дитячих </a:t>
            </a:r>
            <a:r>
              <a:rPr lang="uk-UA" sz="3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Yu Gothic" panose="020B0400000000000000" pitchFamily="34" charset="-128"/>
                <a:ea typeface="Yu Gothic" panose="020B0400000000000000" pitchFamily="34" charset="-128"/>
              </a:rPr>
              <a:t>душ.</a:t>
            </a:r>
          </a:p>
          <a:p>
            <a:pPr algn="ctr"/>
            <a:endParaRPr lang="uk-UA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endParaRPr lang="uk-UA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endParaRPr lang="uk-UA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uk-UA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Презентація присвячена 100 – річчю від дня народження </a:t>
            </a:r>
          </a:p>
          <a:p>
            <a:pPr algn="ctr"/>
            <a:r>
              <a:rPr lang="uk-UA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В.О. Сухомлинського</a:t>
            </a:r>
            <a:endParaRPr lang="uk-UA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" name="Picture 2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463942">
            <a:off x="5607354" y="5494486"/>
            <a:ext cx="3167335" cy="1415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847592"/>
      </p:ext>
    </p:extLst>
  </p:cSld>
  <p:clrMapOvr>
    <a:masterClrMapping/>
  </p:clrMapOvr>
  <p:transition>
    <p:random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Ð ÐµÐ·ÑÐ»ÑÑÐ°Ñ Ð¿Ð¾ÑÑÐºÑ Ð·Ð¾Ð±ÑÐ°Ð¶ÐµÐ½Ñ Ð·Ð° Ð·Ð°Ð¿Ð¸ÑÐ¾Ð¼ &quot;Ð¿ÑÐ¸ÑÐ¾Ð´Ð°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5763"/>
            <a:ext cx="9161505" cy="6893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 descr="/Files/images/Ð¡ÑÑÐ¾Ð¼Ð»Ð¸Ð½ÑÑÐºÐ¸Ð¹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242641"/>
            <a:ext cx="5760640" cy="4871014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Ð ÐµÐ·ÑÐ»ÑÑÐ°Ñ Ð¿Ð¾ÑÑÐºÑ Ð·Ð¾Ð±ÑÐ°Ð¶ÐµÐ½Ñ Ð·Ð° Ð·Ð°Ð¿Ð¸ÑÐ¾Ð¼ &quot;ÑÑÑÐ¾Ð¼Ð»Ð¸Ð½ÑÑÐºÐ¸Ð¹ Ð¿ÑÐµÐ·ÐµÐ½ÑÐ°ÑÑÑ&quot;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242641"/>
            <a:ext cx="5040559" cy="48710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625" y="1735137"/>
            <a:ext cx="5803749" cy="2606467"/>
          </a:xfrm>
        </p:spPr>
        <p:txBody>
          <a:bodyPr/>
          <a:lstStyle/>
          <a:p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3074" name="Picture 2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9160615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65948" y="3363670"/>
            <a:ext cx="6070575" cy="3062530"/>
          </a:xfrm>
          <a:prstGeom prst="rect">
            <a:avLst/>
          </a:prstGeom>
          <a:noFill/>
          <a:ln w="57150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uk-UA" sz="3400" i="1" kern="0" dirty="0" smtClean="0">
                <a:solidFill>
                  <a:srgbClr val="800000"/>
                </a:solidFill>
                <a:latin typeface="Bookman Old Style" panose="02050604050505020204" pitchFamily="18" charset="0"/>
              </a:rPr>
              <a:t>«Природа як засіб розумового виховання у творчій спадщині </a:t>
            </a:r>
            <a:r>
              <a:rPr lang="uk-UA" sz="3400" i="1" kern="0" dirty="0" err="1" smtClean="0">
                <a:solidFill>
                  <a:srgbClr val="800000"/>
                </a:solidFill>
                <a:latin typeface="Bookman Old Style" panose="02050604050505020204" pitchFamily="18" charset="0"/>
              </a:rPr>
              <a:t>В.О.Сухомлинського</a:t>
            </a:r>
            <a:r>
              <a:rPr lang="uk-UA" sz="3400" i="1" kern="0" dirty="0" smtClean="0">
                <a:solidFill>
                  <a:srgbClr val="800000"/>
                </a:solidFill>
                <a:latin typeface="Bookman Old Style" panose="02050604050505020204" pitchFamily="18" charset="0"/>
              </a:rPr>
              <a:t>»</a:t>
            </a:r>
            <a:endParaRPr lang="uk-UA" sz="3400" i="1" kern="0" dirty="0">
              <a:solidFill>
                <a:srgbClr val="800000"/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0717516"/>
      </p:ext>
    </p:extLst>
  </p:cSld>
  <p:clrMapOvr>
    <a:masterClrMapping/>
  </p:clrMapOvr>
  <p:transition>
    <p:rand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Ð ÐµÐ·ÑÐ»ÑÑÐ°Ñ Ð¿Ð¾ÑÑÐºÑ Ð·Ð¾Ð±ÑÐ°Ð¶ÐµÐ½Ñ Ð·Ð° Ð·Ð°Ð¿Ð¸ÑÐ¾Ð¼ &quot;Ð´ÑÑÐ¸ Ñ Ð¿ÑÐ¸ÑÐ¾Ð´Ð°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594"/>
            <a:ext cx="9144000" cy="6860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251520" y="188640"/>
            <a:ext cx="8435280" cy="4691063"/>
          </a:xfrm>
        </p:spPr>
        <p:txBody>
          <a:bodyPr/>
          <a:lstStyle/>
          <a:p>
            <a:pPr algn="ctr"/>
            <a:r>
              <a:rPr lang="uk-UA" sz="3600" b="1" dirty="0" smtClean="0">
                <a:solidFill>
                  <a:srgbClr val="800000"/>
                </a:solidFill>
                <a:latin typeface="Book Antiqua" panose="02040602050305030304" pitchFamily="18" charset="0"/>
              </a:rPr>
              <a:t>«Природа – це наш дім, і якщо ми будемо безтурботними марнотратцями, ми зруйнуємо його; природа – частина нас самих, а байдужість до природи – це байдужість до власної долі» </a:t>
            </a:r>
          </a:p>
          <a:p>
            <a:pPr algn="r"/>
            <a:r>
              <a:rPr lang="uk-UA" sz="3600" b="1" dirty="0" smtClean="0">
                <a:solidFill>
                  <a:srgbClr val="800000"/>
                </a:solidFill>
                <a:latin typeface="Book Antiqua" panose="02040602050305030304" pitchFamily="18" charset="0"/>
              </a:rPr>
              <a:t>В.О. Сухомлинський</a:t>
            </a:r>
          </a:p>
          <a:p>
            <a:endParaRPr lang="uk-UA" dirty="0">
              <a:solidFill>
                <a:srgbClr val="8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6199511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Ð ÐµÐ·ÑÐ»ÑÑÐ°Ñ Ð¿Ð¾ÑÑÐºÑ Ð·Ð¾Ð±ÑÐ°Ð¶ÐµÐ½Ñ Ð·Ð° Ð·Ð°Ð¿Ð¸ÑÐ¾Ð¼ &quot;Ð´ÑÑÐ¸ Ñ Ð¿ÑÐ¸ÑÐ¾Ð´Ð°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251520" y="160338"/>
            <a:ext cx="8640959" cy="3896131"/>
          </a:xfrm>
        </p:spPr>
        <p:txBody>
          <a:bodyPr/>
          <a:lstStyle/>
          <a:p>
            <a:pPr marL="0" indent="0" algn="ctr">
              <a:buNone/>
            </a:pPr>
            <a:r>
              <a:rPr lang="uk-UA" sz="2600" b="1" dirty="0" smtClean="0">
                <a:solidFill>
                  <a:srgbClr val="342559"/>
                </a:solidFill>
                <a:latin typeface="+mj-lt"/>
              </a:rPr>
              <a:t>Продумуючи педагогічну тактику своєї роботи </a:t>
            </a:r>
          </a:p>
          <a:p>
            <a:pPr marL="0" indent="0" algn="ctr">
              <a:buNone/>
              <a:tabLst>
                <a:tab pos="3497263" algn="l"/>
              </a:tabLst>
            </a:pPr>
            <a:r>
              <a:rPr lang="uk-UA" sz="2600" b="1" dirty="0" smtClean="0">
                <a:solidFill>
                  <a:srgbClr val="342559"/>
                </a:solidFill>
                <a:latin typeface="+mj-lt"/>
              </a:rPr>
              <a:t>В. Сухомлинський писав: «…дитина за своєю природою – допитливий дослідник, відкривач світу. Так нехай перед нею відкривається чудовий світ у живих фарбах, яскравих і трепетних звуках, у казці та грі, в особистій творчості, в красі, що надихає її серце, в прагненні робити добро людям. Через казку, фантазію, гру, через неповторну дитячу творчість – вірний шлях до серця дитини. Я буду так вводити малюків у навколишній світ.»</a:t>
            </a:r>
            <a:endParaRPr lang="uk-UA" sz="2600" b="1" dirty="0">
              <a:solidFill>
                <a:srgbClr val="342559"/>
              </a:solidFill>
              <a:latin typeface="+mj-lt"/>
            </a:endParaRPr>
          </a:p>
        </p:txBody>
      </p:sp>
      <p:sp>
        <p:nvSpPr>
          <p:cNvPr id="5" name="AutoShape 2" descr="Ð ÐµÐ·ÑÐ»ÑÑÐ°Ñ Ð¿Ð¾ÑÑÐºÑ Ð·Ð¾Ð±ÑÐ°Ð¶ÐµÐ½Ñ Ð·Ð° Ð·Ð°Ð¿Ð¸ÑÐ¾Ð¼ &quot;Ð´ÑÑÐ¸ Ñ Ð¿ÑÐ¸ÑÐ¾Ð´Ð°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6" name="AutoShape 4" descr="Ð ÐµÐ·ÑÐ»ÑÑÐ°Ñ Ð¿Ð¾ÑÑÐºÑ Ð·Ð¾Ð±ÑÐ°Ð¶ÐµÐ½Ñ Ð·Ð° Ð·Ð°Ð¿Ð¸ÑÐ¾Ð¼ &quot;Ð´ÑÑÐ¸ Ñ Ð¿ÑÐ¸ÑÐ¾Ð´Ð°&quot;"/>
          <p:cNvSpPr>
            <a:spLocks noChangeAspect="1" noChangeArrowheads="1"/>
          </p:cNvSpPr>
          <p:nvPr/>
        </p:nvSpPr>
        <p:spPr bwMode="auto">
          <a:xfrm>
            <a:off x="611560" y="692696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8" name="Picture 6" descr="Ð ÐµÐ·ÑÐ»ÑÑÐ°Ñ Ð¿Ð¾ÑÑÐºÑ Ð·Ð¾Ð±ÑÐ°Ð¶ÐµÐ½Ñ Ð·Ð° Ð·Ð°Ð¿Ð¸ÑÐ¾Ð¼ &quot;Ð´ÑÑÐ¸ Ñ Ð¿ÑÐ¸ÑÐ¾Ð´Ð°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365104"/>
            <a:ext cx="3312368" cy="2304256"/>
          </a:xfrm>
          <a:prstGeom prst="rect">
            <a:avLst/>
          </a:prstGeom>
          <a:ln w="19050">
            <a:solidFill>
              <a:schemeClr val="tx1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0838579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834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467544" y="548680"/>
            <a:ext cx="8424936" cy="3456384"/>
          </a:xfrm>
        </p:spPr>
        <p:txBody>
          <a:bodyPr/>
          <a:lstStyle/>
          <a:p>
            <a:r>
              <a:rPr lang="uk-UA" sz="3000" b="1" dirty="0">
                <a:solidFill>
                  <a:srgbClr val="FFFFFF"/>
                </a:solidFill>
              </a:rPr>
              <a:t>У системі основної школи помітне місце він </a:t>
            </a:r>
            <a:r>
              <a:rPr lang="uk-UA" sz="3000" b="1" dirty="0" smtClean="0">
                <a:solidFill>
                  <a:srgbClr val="FFFFFF"/>
                </a:solidFill>
              </a:rPr>
              <a:t>відводив спілкуванню </a:t>
            </a:r>
            <a:r>
              <a:rPr lang="uk-UA" sz="3000" b="1" dirty="0">
                <a:solidFill>
                  <a:srgbClr val="FFFFFF"/>
                </a:solidFill>
              </a:rPr>
              <a:t>дітей із природою. </a:t>
            </a:r>
            <a:r>
              <a:rPr lang="uk-UA" sz="3000" b="1" dirty="0" smtClean="0">
                <a:solidFill>
                  <a:srgbClr val="FFFFFF"/>
                </a:solidFill>
              </a:rPr>
              <a:t> «</a:t>
            </a:r>
            <a:r>
              <a:rPr lang="uk-UA" sz="3000" b="1" dirty="0">
                <a:solidFill>
                  <a:srgbClr val="FFFFFF"/>
                </a:solidFill>
              </a:rPr>
              <a:t>Я прагнув, щоб в усі роки </a:t>
            </a:r>
            <a:r>
              <a:rPr lang="uk-UA" sz="3000" b="1" dirty="0" smtClean="0">
                <a:solidFill>
                  <a:srgbClr val="FFFFFF"/>
                </a:solidFill>
              </a:rPr>
              <a:t>дитинства навколишній </a:t>
            </a:r>
            <a:r>
              <a:rPr lang="uk-UA" sz="3000" b="1" dirty="0">
                <a:solidFill>
                  <a:srgbClr val="FFFFFF"/>
                </a:solidFill>
              </a:rPr>
              <a:t>світ, природа постійно живили свідомість учнів яскравими </a:t>
            </a:r>
            <a:r>
              <a:rPr lang="uk-UA" sz="3000" b="1" dirty="0" smtClean="0">
                <a:solidFill>
                  <a:srgbClr val="FFFFFF"/>
                </a:solidFill>
              </a:rPr>
              <a:t>образами, картинами</a:t>
            </a:r>
            <a:r>
              <a:rPr lang="uk-UA" sz="3000" b="1" dirty="0">
                <a:solidFill>
                  <a:srgbClr val="FFFFFF"/>
                </a:solidFill>
              </a:rPr>
              <a:t>, сприйняттями та уявленнями»</a:t>
            </a:r>
          </a:p>
        </p:txBody>
      </p:sp>
    </p:spTree>
    <p:extLst>
      <p:ext uri="{BB962C8B-B14F-4D97-AF65-F5344CB8AC3E}">
        <p14:creationId xmlns:p14="http://schemas.microsoft.com/office/powerpoint/2010/main" val="2990841709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899592" y="764704"/>
            <a:ext cx="8003232" cy="3506068"/>
          </a:xfrm>
        </p:spPr>
        <p:txBody>
          <a:bodyPr/>
          <a:lstStyle/>
          <a:p>
            <a:r>
              <a:rPr lang="uk-UA" sz="3000" dirty="0"/>
              <a:t>В.О. Сухомлинський досконало знав дитячу</a:t>
            </a:r>
          </a:p>
          <a:p>
            <a:r>
              <a:rPr lang="uk-UA" sz="3000" dirty="0"/>
              <a:t>психологію, так як розумів, що у звичайних умовах </a:t>
            </a:r>
            <a:r>
              <a:rPr lang="uk-UA" sz="3000" dirty="0" smtClean="0"/>
              <a:t>навчити наймолодших </a:t>
            </a:r>
            <a:r>
              <a:rPr lang="uk-UA" sz="3000" dirty="0"/>
              <a:t>буде досить важко. Тому він обирає метод навчання </a:t>
            </a:r>
            <a:r>
              <a:rPr lang="uk-UA" sz="3000" dirty="0" smtClean="0"/>
              <a:t>дітей в </a:t>
            </a:r>
            <a:r>
              <a:rPr lang="uk-UA" sz="3000" dirty="0"/>
              <a:t>природі. Для цього у шкільному саду було збудовано «зелений клас</a:t>
            </a:r>
            <a:r>
              <a:rPr lang="uk-UA" sz="3000" dirty="0" smtClean="0"/>
              <a:t>»</a:t>
            </a:r>
            <a:endParaRPr lang="uk-UA" sz="3000" dirty="0"/>
          </a:p>
          <a:p>
            <a:endParaRPr lang="uk-UA" sz="2900" b="1" dirty="0"/>
          </a:p>
        </p:txBody>
      </p:sp>
    </p:spTree>
    <p:extLst>
      <p:ext uri="{BB962C8B-B14F-4D97-AF65-F5344CB8AC3E}">
        <p14:creationId xmlns:p14="http://schemas.microsoft.com/office/powerpoint/2010/main" val="3858589696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http://player.myshared.ru/6/777039/slides/slide_10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943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89856625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Ð ÐµÐ·ÑÐ»ÑÑÐ°Ñ Ð¿Ð¾ÑÑÐºÑ Ð·Ð¾Ð±ÑÐ°Ð¶ÐµÐ½Ñ Ð·Ð° Ð·Ð°Ð¿Ð¸ÑÐ¾Ð¼ &quot;Ð¿ÑÐµÐ·ÐµÐ½ÑÐ°ÑÑÑ Ð½Ð° ÑÐµÐ¼Ñ Ð¿ÑÐ¸ÑÐ¾Ð´Ð° Ð½Ð°Ð²ÐºÐ¾Ð»Ð¾ Ð½Ð°Ñ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592" y="0"/>
            <a:ext cx="916459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кутник 5"/>
          <p:cNvSpPr/>
          <p:nvPr/>
        </p:nvSpPr>
        <p:spPr>
          <a:xfrm>
            <a:off x="259480" y="3645024"/>
            <a:ext cx="8496944" cy="34778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indent="0" algn="ctr">
              <a:buNone/>
            </a:pPr>
            <a:r>
              <a:rPr lang="uk-UA" sz="3200" b="1" dirty="0">
                <a:solidFill>
                  <a:srgbClr val="C00000"/>
                </a:solidFill>
              </a:rPr>
              <a:t>Природа мозку дитини потребує, щоб її розум виховувався біля</a:t>
            </a:r>
          </a:p>
          <a:p>
            <a:pPr marL="0" indent="0" algn="ctr">
              <a:buNone/>
            </a:pPr>
            <a:r>
              <a:rPr lang="uk-UA" sz="3200" b="1" dirty="0">
                <a:solidFill>
                  <a:srgbClr val="C00000"/>
                </a:solidFill>
              </a:rPr>
              <a:t>джерел думки – серед наочних образів, і насамперед серед природи, щоб думка переключалася з наочного образу на «обробку» інформації про цей образ. </a:t>
            </a:r>
          </a:p>
          <a:p>
            <a:pPr algn="ctr"/>
            <a:endParaRPr lang="uk-UA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435381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8" name="Picture 16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994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ÐÐ¾ÑÐ¸Ð»ÑÐ½Ð° Ð¿ÑÐ°ÑÑ Ñ Ð¿ÑÐ¸ÑÐ¾Ð´Ñ&#10;ÐÐµÑÐ°: Ð¿ÑÐ¸Ð²ÑÐ°ÑÐ¸ Ð´ÑÑÐµÐ¹ Ð´Ð¾ Ð¿ÑÐ°ÑÑ Ñ Ð¿ÑÐ¸ÑÐ¾Ð´Ñ&#10; 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790"/>
          <a:stretch/>
        </p:blipFill>
        <p:spPr bwMode="auto">
          <a:xfrm>
            <a:off x="1089106" y="3192408"/>
            <a:ext cx="6765089" cy="34136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кутник 1"/>
          <p:cNvSpPr/>
          <p:nvPr/>
        </p:nvSpPr>
        <p:spPr>
          <a:xfrm>
            <a:off x="335734" y="163546"/>
            <a:ext cx="8472531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uk-UA" sz="3000" b="1" dirty="0">
                <a:solidFill>
                  <a:srgbClr val="043A05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Серед природи дитині треба дати </a:t>
            </a:r>
            <a:r>
              <a:rPr lang="uk-UA" sz="3000" b="1" dirty="0" smtClean="0">
                <a:solidFill>
                  <a:srgbClr val="043A05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можливість послухати, подивитися</a:t>
            </a:r>
            <a:r>
              <a:rPr lang="uk-UA" sz="3000" b="1" dirty="0">
                <a:solidFill>
                  <a:srgbClr val="043A05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, відчути... Розповіді вчителя, що ділить з дітьми всі радощі </a:t>
            </a:r>
            <a:r>
              <a:rPr lang="uk-UA" sz="3000" b="1" dirty="0" smtClean="0">
                <a:solidFill>
                  <a:srgbClr val="043A05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й прикрощі</a:t>
            </a:r>
            <a:r>
              <a:rPr lang="uk-UA" sz="3000" b="1" dirty="0">
                <a:solidFill>
                  <a:srgbClr val="043A05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, – обов’язкова умова </a:t>
            </a:r>
            <a:r>
              <a:rPr lang="uk-UA" sz="3000" b="1" dirty="0" smtClean="0">
                <a:solidFill>
                  <a:srgbClr val="043A05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повноцінного розумового розвитку дитини</a:t>
            </a:r>
            <a:r>
              <a:rPr lang="uk-UA" sz="3000" b="1" dirty="0">
                <a:solidFill>
                  <a:srgbClr val="043A05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, її </a:t>
            </a:r>
            <a:r>
              <a:rPr lang="uk-UA" sz="3000" b="1" dirty="0" smtClean="0">
                <a:solidFill>
                  <a:srgbClr val="043A05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багатого духовного </a:t>
            </a:r>
            <a:r>
              <a:rPr lang="uk-UA" sz="3000" b="1" dirty="0">
                <a:solidFill>
                  <a:srgbClr val="043A05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життя. </a:t>
            </a:r>
            <a:endParaRPr lang="uk-UA" sz="3000" b="1" dirty="0">
              <a:solidFill>
                <a:srgbClr val="043A05"/>
              </a:solidFill>
              <a:effectLst/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883988581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892316" y="364046"/>
            <a:ext cx="5001725" cy="6129908"/>
          </a:xfrm>
        </p:spPr>
        <p:txBody>
          <a:bodyPr/>
          <a:lstStyle/>
          <a:p>
            <a:pPr marL="0" indent="0" algn="ctr">
              <a:buNone/>
            </a:pPr>
            <a:r>
              <a:rPr lang="uk-UA" sz="2400" b="1" dirty="0"/>
              <a:t>Новаторство </a:t>
            </a:r>
            <a:endParaRPr lang="uk-UA" sz="2400" b="1" dirty="0" smtClean="0"/>
          </a:p>
          <a:p>
            <a:pPr marL="0" indent="0" algn="ctr">
              <a:buNone/>
            </a:pPr>
            <a:r>
              <a:rPr lang="uk-UA" sz="2400" b="1" dirty="0" smtClean="0"/>
              <a:t>В</a:t>
            </a:r>
            <a:r>
              <a:rPr lang="uk-UA" sz="2400" b="1" dirty="0"/>
              <a:t>. Сухомлинського полягало </a:t>
            </a:r>
            <a:endParaRPr lang="uk-UA" sz="2400" b="1" dirty="0" smtClean="0"/>
          </a:p>
          <a:p>
            <a:pPr marL="0" indent="0" algn="ctr">
              <a:buNone/>
            </a:pPr>
            <a:r>
              <a:rPr lang="uk-UA" sz="2400" b="1" dirty="0" smtClean="0"/>
              <a:t>в </a:t>
            </a:r>
            <a:r>
              <a:rPr lang="uk-UA" sz="2400" b="1" dirty="0"/>
              <a:t>тому, що він </a:t>
            </a:r>
            <a:r>
              <a:rPr lang="uk-UA" sz="2400" b="1" dirty="0" smtClean="0"/>
              <a:t>встановив зв’язок </a:t>
            </a:r>
            <a:r>
              <a:rPr lang="uk-UA" sz="2400" b="1" dirty="0"/>
              <a:t>не просто між «зовнішнім світом» і мисленням дитини, а </a:t>
            </a:r>
            <a:r>
              <a:rPr lang="uk-UA" sz="2400" b="1" dirty="0" smtClean="0"/>
              <a:t>красою природи </a:t>
            </a:r>
            <a:r>
              <a:rPr lang="uk-UA" sz="2400" b="1" dirty="0"/>
              <a:t>та </a:t>
            </a:r>
            <a:r>
              <a:rPr lang="uk-UA" sz="2400" b="1" dirty="0" smtClean="0"/>
              <a:t>мисленням дитини</a:t>
            </a:r>
            <a:r>
              <a:rPr lang="uk-UA" sz="2400" b="1" dirty="0"/>
              <a:t>. Всі його методи і прийоми спрямовані </a:t>
            </a:r>
            <a:r>
              <a:rPr lang="uk-UA" sz="2400" b="1" dirty="0" smtClean="0"/>
              <a:t>на активізацію </a:t>
            </a:r>
            <a:r>
              <a:rPr lang="uk-UA" sz="2400" b="1" dirty="0"/>
              <a:t>зв’язку природа (</a:t>
            </a:r>
            <a:r>
              <a:rPr lang="uk-UA" sz="2400" b="1" dirty="0" smtClean="0"/>
              <a:t>зовнішнє середовище</a:t>
            </a:r>
            <a:r>
              <a:rPr lang="uk-UA" sz="2400" b="1" dirty="0"/>
              <a:t>) – </a:t>
            </a:r>
            <a:r>
              <a:rPr lang="uk-UA" sz="2400" b="1" dirty="0" err="1" smtClean="0"/>
              <a:t>мисленнєва</a:t>
            </a:r>
            <a:r>
              <a:rPr lang="uk-UA" sz="2400" b="1" dirty="0"/>
              <a:t> </a:t>
            </a:r>
            <a:r>
              <a:rPr lang="uk-UA" sz="2400" b="1" dirty="0" smtClean="0"/>
              <a:t>діяльність </a:t>
            </a:r>
            <a:r>
              <a:rPr lang="uk-UA" sz="2400" b="1" dirty="0"/>
              <a:t>дитини ґрунтувалися на прагненні зробити дитину </a:t>
            </a:r>
            <a:r>
              <a:rPr lang="uk-UA" sz="2400" b="1" dirty="0" smtClean="0"/>
              <a:t>більш відкритою </a:t>
            </a:r>
            <a:r>
              <a:rPr lang="uk-UA" sz="2400" b="1" dirty="0"/>
              <a:t>у сприйманні краси природи. </a:t>
            </a:r>
          </a:p>
        </p:txBody>
      </p:sp>
      <p:pic>
        <p:nvPicPr>
          <p:cNvPr id="1026" name="Picture 2" descr="Ð ÐµÐ·ÑÐ»ÑÑÐ°Ñ Ð¿Ð¾ÑÑÐºÑ Ð·Ð¾Ð±ÑÐ°Ð¶ÐµÐ½Ñ Ð·Ð° Ð·Ð°Ð¿Ð¸ÑÐ¾Ð¼ &quot;ÑÑÑÐ¾Ð¼Ð»Ð¸Ð½ÑÑÐºÐ¸Ð¹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997" y="728092"/>
            <a:ext cx="3740758" cy="54018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4460655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1619672" y="2924944"/>
            <a:ext cx="7056784" cy="3168352"/>
          </a:xfrm>
        </p:spPr>
        <p:txBody>
          <a:bodyPr/>
          <a:lstStyle/>
          <a:p>
            <a:pPr algn="just"/>
            <a:r>
              <a:rPr lang="uk-UA" sz="2400" b="1" dirty="0">
                <a:solidFill>
                  <a:srgbClr val="800000"/>
                </a:solidFill>
              </a:rPr>
              <a:t>«Образне мислення, – </a:t>
            </a:r>
            <a:r>
              <a:rPr lang="uk-UA" sz="2400" b="1" dirty="0" smtClean="0">
                <a:solidFill>
                  <a:srgbClr val="800000"/>
                </a:solidFill>
              </a:rPr>
              <a:t>зауважує В. Сухомлинський</a:t>
            </a:r>
            <a:r>
              <a:rPr lang="uk-UA" sz="2400" b="1" dirty="0">
                <a:solidFill>
                  <a:srgbClr val="800000"/>
                </a:solidFill>
              </a:rPr>
              <a:t>, – обов’язковий етап для переходу </a:t>
            </a:r>
            <a:r>
              <a:rPr lang="uk-UA" sz="2400" b="1" dirty="0" smtClean="0">
                <a:solidFill>
                  <a:srgbClr val="800000"/>
                </a:solidFill>
              </a:rPr>
              <a:t>до мислення </a:t>
            </a:r>
            <a:r>
              <a:rPr lang="uk-UA" sz="2400" b="1" dirty="0">
                <a:solidFill>
                  <a:srgbClr val="800000"/>
                </a:solidFill>
              </a:rPr>
              <a:t>поняттями» . Звідси ще один висновок </a:t>
            </a:r>
            <a:r>
              <a:rPr lang="uk-UA" sz="2400" b="1" dirty="0" smtClean="0">
                <a:solidFill>
                  <a:srgbClr val="800000"/>
                </a:solidFill>
              </a:rPr>
              <a:t>видатного педагога</a:t>
            </a:r>
            <a:r>
              <a:rPr lang="uk-UA" sz="2400" b="1" dirty="0">
                <a:solidFill>
                  <a:srgbClr val="800000"/>
                </a:solidFill>
              </a:rPr>
              <a:t>, </a:t>
            </a:r>
            <a:r>
              <a:rPr lang="uk-UA" sz="2400" b="1" dirty="0" smtClean="0">
                <a:solidFill>
                  <a:srgbClr val="800000"/>
                </a:solidFill>
              </a:rPr>
              <a:t>який доповнює сказане</a:t>
            </a:r>
            <a:r>
              <a:rPr lang="uk-UA" sz="2400" b="1" dirty="0">
                <a:solidFill>
                  <a:srgbClr val="800000"/>
                </a:solidFill>
              </a:rPr>
              <a:t>: «Творення </a:t>
            </a:r>
            <a:r>
              <a:rPr lang="uk-UA" sz="2400" b="1" dirty="0" smtClean="0">
                <a:solidFill>
                  <a:srgbClr val="800000"/>
                </a:solidFill>
              </a:rPr>
              <a:t>фантастичних образів </a:t>
            </a:r>
            <a:r>
              <a:rPr lang="uk-UA" sz="2400" b="1" dirty="0">
                <a:solidFill>
                  <a:srgbClr val="800000"/>
                </a:solidFill>
              </a:rPr>
              <a:t>– найблагородніший </a:t>
            </a:r>
            <a:r>
              <a:rPr lang="uk-UA" sz="2400" b="1" dirty="0" err="1">
                <a:solidFill>
                  <a:srgbClr val="800000"/>
                </a:solidFill>
              </a:rPr>
              <a:t>грунт</a:t>
            </a:r>
            <a:r>
              <a:rPr lang="uk-UA" sz="2400" b="1" dirty="0">
                <a:solidFill>
                  <a:srgbClr val="800000"/>
                </a:solidFill>
              </a:rPr>
              <a:t>, на </a:t>
            </a:r>
            <a:r>
              <a:rPr lang="uk-UA" sz="2400" b="1" dirty="0" smtClean="0">
                <a:solidFill>
                  <a:srgbClr val="800000"/>
                </a:solidFill>
              </a:rPr>
              <a:t>якому розвиваються буйні паростки </a:t>
            </a:r>
            <a:r>
              <a:rPr lang="uk-UA" sz="2400" b="1" dirty="0">
                <a:solidFill>
                  <a:srgbClr val="800000"/>
                </a:solidFill>
              </a:rPr>
              <a:t>думки</a:t>
            </a:r>
            <a:r>
              <a:rPr lang="uk-UA" sz="2400" b="1" dirty="0" smtClean="0">
                <a:solidFill>
                  <a:srgbClr val="800000"/>
                </a:solidFill>
              </a:rPr>
              <a:t>».</a:t>
            </a:r>
            <a:r>
              <a:rPr lang="uk-UA" sz="2400" b="1" dirty="0">
                <a:solidFill>
                  <a:srgbClr val="800000"/>
                </a:solidFill>
              </a:rPr>
              <a:t> </a:t>
            </a:r>
            <a:r>
              <a:rPr lang="uk-UA" sz="2400" b="1" dirty="0" smtClean="0">
                <a:solidFill>
                  <a:srgbClr val="800000"/>
                </a:solidFill>
              </a:rPr>
              <a:t>Тут </a:t>
            </a:r>
            <a:r>
              <a:rPr lang="uk-UA" sz="2400" b="1" dirty="0">
                <a:solidFill>
                  <a:srgbClr val="800000"/>
                </a:solidFill>
              </a:rPr>
              <a:t>ми можемо виділити дві категорії, які є одними </a:t>
            </a:r>
            <a:r>
              <a:rPr lang="uk-UA" sz="2400" b="1" dirty="0" smtClean="0">
                <a:solidFill>
                  <a:srgbClr val="800000"/>
                </a:solidFill>
              </a:rPr>
              <a:t>з найголовніших</a:t>
            </a:r>
            <a:r>
              <a:rPr lang="uk-UA" sz="2400" b="1" dirty="0">
                <a:solidFill>
                  <a:srgbClr val="800000"/>
                </a:solidFill>
              </a:rPr>
              <a:t> </a:t>
            </a:r>
            <a:r>
              <a:rPr lang="uk-UA" sz="2400" b="1" dirty="0" smtClean="0">
                <a:solidFill>
                  <a:srgbClr val="800000"/>
                </a:solidFill>
              </a:rPr>
              <a:t>у </a:t>
            </a:r>
            <a:r>
              <a:rPr lang="uk-UA" sz="2400" b="1" dirty="0">
                <a:solidFill>
                  <a:srgbClr val="800000"/>
                </a:solidFill>
              </a:rPr>
              <a:t>педагогічній системі </a:t>
            </a:r>
            <a:r>
              <a:rPr lang="uk-UA" sz="2400" b="1" dirty="0" smtClean="0">
                <a:solidFill>
                  <a:srgbClr val="800000"/>
                </a:solidFill>
              </a:rPr>
              <a:t>видатного педагога </a:t>
            </a:r>
            <a:r>
              <a:rPr lang="uk-UA" sz="2400" b="1" dirty="0">
                <a:solidFill>
                  <a:srgbClr val="800000"/>
                </a:solidFill>
              </a:rPr>
              <a:t>– казка і слово</a:t>
            </a:r>
            <a:r>
              <a:rPr lang="uk-UA" sz="2400" b="1" dirty="0" smtClean="0">
                <a:solidFill>
                  <a:srgbClr val="800000"/>
                </a:solidFill>
              </a:rPr>
              <a:t>. </a:t>
            </a:r>
            <a:endParaRPr lang="uk-UA" sz="2400" b="1" dirty="0">
              <a:solidFill>
                <a:srgbClr val="800000"/>
              </a:solidFill>
            </a:endParaRPr>
          </a:p>
          <a:p>
            <a:pPr algn="just"/>
            <a:endParaRPr lang="uk-UA" sz="1800" dirty="0"/>
          </a:p>
        </p:txBody>
      </p:sp>
      <p:pic>
        <p:nvPicPr>
          <p:cNvPr id="6154" name="Picture 10" descr="Ð ÐµÐ·ÑÐ»ÑÑÐ°Ñ Ð¿Ð¾ÑÑÐºÑ Ð·Ð¾Ð±ÑÐ°Ð¶ÐµÐ½Ñ Ð·Ð° Ð·Ð°Ð¿Ð¸ÑÐ¾Ð¼ &quot;ÑÑÑÐ¾Ð¼Ð»Ð¸Ð½ÑÑÐºÐ¸Ð¹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88640"/>
            <a:ext cx="5489549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9109341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Ð ÐµÐ·ÑÐ»ÑÑÐ°Ñ Ð¿Ð¾ÑÑÐºÑ Ð·Ð¾Ð±ÑÐ°Ð¶ÐµÐ½Ñ Ð·Ð° Ð·Ð°Ð¿Ð¸ÑÐ¾Ð¼ &quot;Ð¿ÑÐ¸ÑÐ¾Ð´Ð° Ñ ÑÑÑÐ¾Ð¼Ð»Ð¸Ð½ÑÑÐºÐ¸Ð¹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5592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2882796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Ð ÐµÐ·ÑÐ»ÑÑÐ°Ñ Ð¿Ð¾ÑÑÐºÑ Ð·Ð¾Ð±ÑÐ°Ð¶ÐµÐ½Ñ Ð·Ð° Ð·Ð°Ð¿Ð¸ÑÐ¾Ð¼ &quot;Ð¿ÑÐµÐ·ÐµÐ½ÑÐ°ÑÑÑ Ð½Ð° ÑÐµÐ¼Ñ Ð¿ÑÐ¸ÑÐ¾Ð´Ð° Ð½Ð°Ð²ÐºÐ¾Ð»Ð¾ Ð½Ð°Ñ&quot;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65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4649537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Ð ÐµÐ·ÑÐ»ÑÑÐ°Ñ Ð¿Ð¾ÑÑÐºÑ Ð·Ð¾Ð±ÑÐ°Ð¶ÐµÐ½Ñ Ð·Ð° Ð·Ð°Ð¿Ð¸ÑÐ¾Ð¼ &quot;Ð´ÑÑÐ¸ Ñ Ð¿ÑÐ¸ÑÐ¾Ð´Ð°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068960"/>
            <a:ext cx="4464496" cy="3720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619672" y="-25563"/>
            <a:ext cx="738082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>
                <a:solidFill>
                  <a:srgbClr val="342559"/>
                </a:solidFill>
              </a:rPr>
              <a:t>«Природа як </a:t>
            </a:r>
            <a:r>
              <a:rPr lang="uk-UA" sz="2400" b="1" dirty="0" smtClean="0">
                <a:solidFill>
                  <a:srgbClr val="342559"/>
                </a:solidFill>
              </a:rPr>
              <a:t>джерело знань».</a:t>
            </a:r>
          </a:p>
          <a:p>
            <a:pPr algn="ctr"/>
            <a:r>
              <a:rPr lang="uk-UA" sz="2400" b="1" dirty="0" smtClean="0">
                <a:solidFill>
                  <a:srgbClr val="342559"/>
                </a:solidFill>
              </a:rPr>
              <a:t>Рекомендації видатного </a:t>
            </a:r>
            <a:r>
              <a:rPr lang="uk-UA" sz="2400" b="1" dirty="0">
                <a:solidFill>
                  <a:srgbClr val="342559"/>
                </a:solidFill>
              </a:rPr>
              <a:t>вченого стосуються </a:t>
            </a:r>
            <a:r>
              <a:rPr lang="uk-UA" sz="2400" b="1" dirty="0" smtClean="0">
                <a:solidFill>
                  <a:srgbClr val="342559"/>
                </a:solidFill>
              </a:rPr>
              <a:t>добре розробленого </a:t>
            </a:r>
            <a:r>
              <a:rPr lang="uk-UA" sz="2400" b="1" dirty="0">
                <a:solidFill>
                  <a:srgbClr val="342559"/>
                </a:solidFill>
              </a:rPr>
              <a:t>ним засобу, </a:t>
            </a:r>
            <a:r>
              <a:rPr lang="uk-UA" sz="2400" b="1" dirty="0" smtClean="0">
                <a:solidFill>
                  <a:srgbClr val="342559"/>
                </a:solidFill>
              </a:rPr>
              <a:t>що іменується як </a:t>
            </a:r>
            <a:r>
              <a:rPr lang="uk-UA" sz="2400" b="1" i="1" dirty="0" smtClean="0">
                <a:solidFill>
                  <a:srgbClr val="342559"/>
                </a:solidFill>
              </a:rPr>
              <a:t>подорожі </a:t>
            </a:r>
            <a:r>
              <a:rPr lang="uk-UA" sz="2400" b="1" i="1" dirty="0">
                <a:solidFill>
                  <a:srgbClr val="342559"/>
                </a:solidFill>
              </a:rPr>
              <a:t>у природу</a:t>
            </a:r>
            <a:r>
              <a:rPr lang="uk-UA" sz="2400" b="1" dirty="0">
                <a:solidFill>
                  <a:srgbClr val="342559"/>
                </a:solidFill>
              </a:rPr>
              <a:t>. Але ці подорожі особливі, </a:t>
            </a:r>
            <a:r>
              <a:rPr lang="uk-UA" sz="2400" b="1" dirty="0" smtClean="0">
                <a:solidFill>
                  <a:srgbClr val="342559"/>
                </a:solidFill>
              </a:rPr>
              <a:t>бо здійснюються </a:t>
            </a:r>
            <a:r>
              <a:rPr lang="uk-UA" sz="2400" b="1" dirty="0">
                <a:solidFill>
                  <a:srgbClr val="342559"/>
                </a:solidFill>
              </a:rPr>
              <a:t>з чітко поставленою метою: </a:t>
            </a:r>
            <a:r>
              <a:rPr lang="uk-UA" sz="2400" b="1" dirty="0" smtClean="0">
                <a:solidFill>
                  <a:srgbClr val="342559"/>
                </a:solidFill>
              </a:rPr>
              <a:t>кожна подорож </a:t>
            </a:r>
            <a:r>
              <a:rPr lang="uk-UA" sz="2400" b="1" dirty="0">
                <a:solidFill>
                  <a:srgbClr val="342559"/>
                </a:solidFill>
              </a:rPr>
              <a:t>– це </a:t>
            </a:r>
            <a:r>
              <a:rPr lang="uk-UA" sz="2400" b="1" i="1" dirty="0" smtClean="0">
                <a:solidFill>
                  <a:srgbClr val="342559"/>
                </a:solidFill>
              </a:rPr>
              <a:t>урок</a:t>
            </a:r>
            <a:r>
              <a:rPr lang="uk-UA" sz="2400" b="1" dirty="0">
                <a:solidFill>
                  <a:srgbClr val="342559"/>
                </a:solidFill>
              </a:rPr>
              <a:t> </a:t>
            </a:r>
            <a:r>
              <a:rPr lang="uk-UA" sz="2400" b="1" i="1" dirty="0" smtClean="0">
                <a:solidFill>
                  <a:srgbClr val="342559"/>
                </a:solidFill>
              </a:rPr>
              <a:t>мислення</a:t>
            </a:r>
            <a:r>
              <a:rPr lang="uk-UA" sz="2400" b="1" dirty="0">
                <a:solidFill>
                  <a:srgbClr val="342559"/>
                </a:solidFill>
              </a:rPr>
              <a:t>. В. </a:t>
            </a:r>
            <a:r>
              <a:rPr lang="uk-UA" sz="2400" b="1" dirty="0" smtClean="0">
                <a:solidFill>
                  <a:srgbClr val="342559"/>
                </a:solidFill>
              </a:rPr>
              <a:t>Сухомлинський наголошує</a:t>
            </a:r>
            <a:r>
              <a:rPr lang="uk-UA" sz="2400" b="1" dirty="0">
                <a:solidFill>
                  <a:srgbClr val="342559"/>
                </a:solidFill>
              </a:rPr>
              <a:t>: «Не захоплюючі прогулянки, </a:t>
            </a:r>
            <a:r>
              <a:rPr lang="uk-UA" sz="2400" b="1" dirty="0" smtClean="0">
                <a:solidFill>
                  <a:srgbClr val="342559"/>
                </a:solidFill>
              </a:rPr>
              <a:t>а саме </a:t>
            </a:r>
            <a:r>
              <a:rPr lang="uk-UA" sz="2400" b="1" dirty="0" err="1" smtClean="0">
                <a:solidFill>
                  <a:srgbClr val="342559"/>
                </a:solidFill>
              </a:rPr>
              <a:t>уроки</a:t>
            </a:r>
            <a:r>
              <a:rPr lang="uk-UA" sz="2400" b="1" dirty="0">
                <a:solidFill>
                  <a:srgbClr val="342559"/>
                </a:solidFill>
              </a:rPr>
              <a:t>. Але те, що й урок може бути </a:t>
            </a:r>
            <a:r>
              <a:rPr lang="uk-UA" sz="2400" b="1" dirty="0" smtClean="0">
                <a:solidFill>
                  <a:srgbClr val="342559"/>
                </a:solidFill>
              </a:rPr>
              <a:t>дуже захоплюючим</a:t>
            </a:r>
            <a:r>
              <a:rPr lang="uk-UA" sz="2400" b="1" dirty="0">
                <a:solidFill>
                  <a:srgbClr val="342559"/>
                </a:solidFill>
              </a:rPr>
              <a:t>, </a:t>
            </a:r>
            <a:r>
              <a:rPr lang="uk-UA" sz="2400" b="1" dirty="0" smtClean="0">
                <a:solidFill>
                  <a:srgbClr val="342559"/>
                </a:solidFill>
              </a:rPr>
              <a:t>дуже цікавим</a:t>
            </a:r>
            <a:r>
              <a:rPr lang="uk-UA" sz="2400" b="1" dirty="0">
                <a:solidFill>
                  <a:srgbClr val="342559"/>
                </a:solidFill>
              </a:rPr>
              <a:t>, – ця обставина </a:t>
            </a:r>
            <a:r>
              <a:rPr lang="uk-UA" sz="2400" b="1" dirty="0" smtClean="0">
                <a:solidFill>
                  <a:srgbClr val="342559"/>
                </a:solidFill>
              </a:rPr>
              <a:t>ще більше </a:t>
            </a:r>
            <a:r>
              <a:rPr lang="uk-UA" sz="2400" b="1" dirty="0">
                <a:solidFill>
                  <a:srgbClr val="342559"/>
                </a:solidFill>
              </a:rPr>
              <a:t>збагачує духовний світ дітей»</a:t>
            </a:r>
            <a:r>
              <a:rPr lang="uk-UA" sz="2400" b="1" dirty="0">
                <a:solidFill>
                  <a:srgbClr val="47322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81267367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Ð ÐµÐ·ÑÐ»ÑÑÐ°Ñ Ð¿Ð¾ÑÑÐºÑ Ð·Ð¾Ð±ÑÐ°Ð¶ÐµÐ½Ñ Ð·Ð° Ð·Ð°Ð¿Ð¸ÑÐ¾Ð¼ &quot;Ð´ÑÑÐ¸ Ñ Ð¿ÑÐ¸ÑÐ¾Ð´Ð°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314853"/>
            <a:ext cx="5850396" cy="3443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146085" y="163189"/>
            <a:ext cx="8964488" cy="2952328"/>
          </a:xfrm>
        </p:spPr>
        <p:txBody>
          <a:bodyPr/>
          <a:lstStyle/>
          <a:p>
            <a:r>
              <a:rPr lang="uk-UA" sz="2800" b="1" dirty="0" smtClean="0">
                <a:solidFill>
                  <a:srgbClr val="342559"/>
                </a:solidFill>
              </a:rPr>
              <a:t>«</a:t>
            </a:r>
            <a:r>
              <a:rPr lang="uk-UA" sz="2800" b="1" dirty="0">
                <a:solidFill>
                  <a:srgbClr val="342559"/>
                </a:solidFill>
              </a:rPr>
              <a:t>Дитина, схвильована, здивована </a:t>
            </a:r>
            <a:r>
              <a:rPr lang="uk-UA" sz="2800" b="1" dirty="0" smtClean="0">
                <a:solidFill>
                  <a:srgbClr val="342559"/>
                </a:solidFill>
              </a:rPr>
              <a:t>красою природи </a:t>
            </a:r>
            <a:r>
              <a:rPr lang="uk-UA" sz="2800" b="1" dirty="0">
                <a:solidFill>
                  <a:srgbClr val="342559"/>
                </a:solidFill>
              </a:rPr>
              <a:t>чи таємничістю явища, яке відкрилося перед </a:t>
            </a:r>
            <a:r>
              <a:rPr lang="uk-UA" sz="2800" b="1" dirty="0" smtClean="0">
                <a:solidFill>
                  <a:srgbClr val="342559"/>
                </a:solidFill>
              </a:rPr>
              <a:t>нею, знаходить </a:t>
            </a:r>
            <a:r>
              <a:rPr lang="uk-UA" sz="2800" b="1" dirty="0">
                <a:solidFill>
                  <a:srgbClr val="342559"/>
                </a:solidFill>
              </a:rPr>
              <a:t>ті точні і </a:t>
            </a:r>
            <a:r>
              <a:rPr lang="uk-UA" sz="2800" b="1" dirty="0" smtClean="0">
                <a:solidFill>
                  <a:srgbClr val="342559"/>
                </a:solidFill>
              </a:rPr>
              <a:t>яскраві слова</a:t>
            </a:r>
            <a:r>
              <a:rPr lang="uk-UA" sz="2800" b="1" dirty="0">
                <a:solidFill>
                  <a:srgbClr val="342559"/>
                </a:solidFill>
              </a:rPr>
              <a:t>, яких ніколи не знайде байдужа людина» </a:t>
            </a:r>
            <a:r>
              <a:rPr lang="uk-UA" sz="2800" dirty="0">
                <a:solidFill>
                  <a:srgbClr val="342559"/>
                </a:solidFill>
              </a:rPr>
              <a:t> </a:t>
            </a:r>
            <a:r>
              <a:rPr lang="uk-UA" sz="2800" b="1" dirty="0" smtClean="0">
                <a:solidFill>
                  <a:srgbClr val="342559"/>
                </a:solidFill>
              </a:rPr>
              <a:t>В</a:t>
            </a:r>
            <a:r>
              <a:rPr lang="uk-UA" sz="2800" b="1" dirty="0">
                <a:solidFill>
                  <a:srgbClr val="342559"/>
                </a:solidFill>
              </a:rPr>
              <a:t>. Сухомлинський наголошував, що кожна подорож у природу </a:t>
            </a:r>
            <a:r>
              <a:rPr lang="uk-UA" sz="2800" b="1" dirty="0" smtClean="0">
                <a:solidFill>
                  <a:srgbClr val="342559"/>
                </a:solidFill>
              </a:rPr>
              <a:t>має</a:t>
            </a:r>
            <a:r>
              <a:rPr lang="uk-UA" sz="2800" dirty="0">
                <a:solidFill>
                  <a:srgbClr val="342559"/>
                </a:solidFill>
              </a:rPr>
              <a:t> </a:t>
            </a:r>
            <a:r>
              <a:rPr lang="uk-UA" sz="2800" b="1" dirty="0" smtClean="0">
                <a:solidFill>
                  <a:srgbClr val="342559"/>
                </a:solidFill>
              </a:rPr>
              <a:t>бути </a:t>
            </a:r>
            <a:r>
              <a:rPr lang="uk-UA" sz="2800" b="1" dirty="0" err="1">
                <a:solidFill>
                  <a:srgbClr val="342559"/>
                </a:solidFill>
              </a:rPr>
              <a:t>уроком</a:t>
            </a:r>
            <a:r>
              <a:rPr lang="uk-UA" sz="2800" b="1" dirty="0">
                <a:solidFill>
                  <a:srgbClr val="342559"/>
                </a:solidFill>
              </a:rPr>
              <a:t> пізнання, а значить, і мислення</a:t>
            </a:r>
            <a:r>
              <a:rPr lang="uk-UA" sz="2800" b="1" dirty="0" smtClean="0">
                <a:solidFill>
                  <a:srgbClr val="342559"/>
                </a:solidFill>
              </a:rPr>
              <a:t>.»</a:t>
            </a:r>
            <a:endParaRPr lang="uk-UA" sz="2800" dirty="0">
              <a:solidFill>
                <a:srgbClr val="34255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32170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Ð¿ÑÐµÐ·ÐµÐ½ÑÐ°ÑÑÑ Ð½Ð° ÑÐµÐ¼Ñ Ð¿ÑÐ¸ÑÐ¾Ð´Ð° Ð½Ð°Ð²ÐºÐ¾Ð»Ð¾ Ð½Ð°Ñ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3445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6603929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ees">
  <a:themeElements>
    <a:clrScheme name="vees 2">
      <a:dk1>
        <a:srgbClr val="000000"/>
      </a:dk1>
      <a:lt1>
        <a:srgbClr val="99CCFF"/>
      </a:lt1>
      <a:dk2>
        <a:srgbClr val="1C1C1C"/>
      </a:dk2>
      <a:lt2>
        <a:srgbClr val="4D4D4D"/>
      </a:lt2>
      <a:accent1>
        <a:srgbClr val="CC0066"/>
      </a:accent1>
      <a:accent2>
        <a:srgbClr val="3366FF"/>
      </a:accent2>
      <a:accent3>
        <a:srgbClr val="CAE2FF"/>
      </a:accent3>
      <a:accent4>
        <a:srgbClr val="000000"/>
      </a:accent4>
      <a:accent5>
        <a:srgbClr val="E2AAB8"/>
      </a:accent5>
      <a:accent6>
        <a:srgbClr val="2D5CE7"/>
      </a:accent6>
      <a:hlink>
        <a:srgbClr val="FF0000"/>
      </a:hlink>
      <a:folHlink>
        <a:srgbClr val="FFFF00"/>
      </a:folHlink>
    </a:clrScheme>
    <a:fontScheme name="vee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ees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ees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ees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ees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ees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ees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ees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ees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ees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ees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ees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ees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ees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ees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ees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ees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colormaster">
  <a:themeElements>
    <a:clrScheme name="1_colormaster 2">
      <a:dk1>
        <a:srgbClr val="000000"/>
      </a:dk1>
      <a:lt1>
        <a:srgbClr val="99CCFF"/>
      </a:lt1>
      <a:dk2>
        <a:srgbClr val="1C1C1C"/>
      </a:dk2>
      <a:lt2>
        <a:srgbClr val="4D4D4D"/>
      </a:lt2>
      <a:accent1>
        <a:srgbClr val="CC0066"/>
      </a:accent1>
      <a:accent2>
        <a:srgbClr val="3366FF"/>
      </a:accent2>
      <a:accent3>
        <a:srgbClr val="CAE2FF"/>
      </a:accent3>
      <a:accent4>
        <a:srgbClr val="000000"/>
      </a:accent4>
      <a:accent5>
        <a:srgbClr val="E2AAB8"/>
      </a:accent5>
      <a:accent6>
        <a:srgbClr val="2D5CE7"/>
      </a:accent6>
      <a:hlink>
        <a:srgbClr val="FF0000"/>
      </a:hlink>
      <a:folHlink>
        <a:srgbClr val="FFFF00"/>
      </a:folHlink>
    </a:clrScheme>
    <a:fontScheme name="1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colormaster">
  <a:themeElements>
    <a:clrScheme name="2_colormaster 2">
      <a:dk1>
        <a:srgbClr val="000000"/>
      </a:dk1>
      <a:lt1>
        <a:srgbClr val="99CCFF"/>
      </a:lt1>
      <a:dk2>
        <a:srgbClr val="1C1C1C"/>
      </a:dk2>
      <a:lt2>
        <a:srgbClr val="4D4D4D"/>
      </a:lt2>
      <a:accent1>
        <a:srgbClr val="CC0066"/>
      </a:accent1>
      <a:accent2>
        <a:srgbClr val="3366FF"/>
      </a:accent2>
      <a:accent3>
        <a:srgbClr val="CAE2FF"/>
      </a:accent3>
      <a:accent4>
        <a:srgbClr val="000000"/>
      </a:accent4>
      <a:accent5>
        <a:srgbClr val="E2AAB8"/>
      </a:accent5>
      <a:accent6>
        <a:srgbClr val="2D5CE7"/>
      </a:accent6>
      <a:hlink>
        <a:srgbClr val="FF0000"/>
      </a:hlink>
      <a:folHlink>
        <a:srgbClr val="FFFF00"/>
      </a:folHlink>
    </a:clrScheme>
    <a:fontScheme name="2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3_colormaster">
  <a:themeElements>
    <a:clrScheme name="3_colormaster 8">
      <a:dk1>
        <a:srgbClr val="000000"/>
      </a:dk1>
      <a:lt1>
        <a:srgbClr val="64F0BE"/>
      </a:lt1>
      <a:dk2>
        <a:srgbClr val="1C1C1C"/>
      </a:dk2>
      <a:lt2>
        <a:srgbClr val="4D4D4D"/>
      </a:lt2>
      <a:accent1>
        <a:srgbClr val="008000"/>
      </a:accent1>
      <a:accent2>
        <a:srgbClr val="00FFFF"/>
      </a:accent2>
      <a:accent3>
        <a:srgbClr val="B8F6DB"/>
      </a:accent3>
      <a:accent4>
        <a:srgbClr val="000000"/>
      </a:accent4>
      <a:accent5>
        <a:srgbClr val="AAC0AA"/>
      </a:accent5>
      <a:accent6>
        <a:srgbClr val="00E7E7"/>
      </a:accent6>
      <a:hlink>
        <a:srgbClr val="3366FF"/>
      </a:hlink>
      <a:folHlink>
        <a:srgbClr val="FFCC66"/>
      </a:folHlink>
    </a:clrScheme>
    <a:fontScheme name="3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3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4_colormaster">
  <a:themeElements>
    <a:clrScheme name="4_colormaster 8">
      <a:dk1>
        <a:srgbClr val="000000"/>
      </a:dk1>
      <a:lt1>
        <a:srgbClr val="64F0BE"/>
      </a:lt1>
      <a:dk2>
        <a:srgbClr val="1C1C1C"/>
      </a:dk2>
      <a:lt2>
        <a:srgbClr val="4D4D4D"/>
      </a:lt2>
      <a:accent1>
        <a:srgbClr val="008000"/>
      </a:accent1>
      <a:accent2>
        <a:srgbClr val="00FFFF"/>
      </a:accent2>
      <a:accent3>
        <a:srgbClr val="B8F6DB"/>
      </a:accent3>
      <a:accent4>
        <a:srgbClr val="000000"/>
      </a:accent4>
      <a:accent5>
        <a:srgbClr val="AAC0AA"/>
      </a:accent5>
      <a:accent6>
        <a:srgbClr val="00E7E7"/>
      </a:accent6>
      <a:hlink>
        <a:srgbClr val="3366FF"/>
      </a:hlink>
      <a:folHlink>
        <a:srgbClr val="FFCC66"/>
      </a:folHlink>
    </a:clrScheme>
    <a:fontScheme name="4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4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5_colormaster">
  <a:themeElements>
    <a:clrScheme name="5_colormaster 8">
      <a:dk1>
        <a:srgbClr val="000000"/>
      </a:dk1>
      <a:lt1>
        <a:srgbClr val="64F0BE"/>
      </a:lt1>
      <a:dk2>
        <a:srgbClr val="1C1C1C"/>
      </a:dk2>
      <a:lt2>
        <a:srgbClr val="4D4D4D"/>
      </a:lt2>
      <a:accent1>
        <a:srgbClr val="008000"/>
      </a:accent1>
      <a:accent2>
        <a:srgbClr val="00FFFF"/>
      </a:accent2>
      <a:accent3>
        <a:srgbClr val="B8F6DB"/>
      </a:accent3>
      <a:accent4>
        <a:srgbClr val="000000"/>
      </a:accent4>
      <a:accent5>
        <a:srgbClr val="AAC0AA"/>
      </a:accent5>
      <a:accent6>
        <a:srgbClr val="00E7E7"/>
      </a:accent6>
      <a:hlink>
        <a:srgbClr val="3366FF"/>
      </a:hlink>
      <a:folHlink>
        <a:srgbClr val="FFCC66"/>
      </a:folHlink>
    </a:clrScheme>
    <a:fontScheme name="5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6_colormaster">
  <a:themeElements>
    <a:clrScheme name="6_colormaster 14">
      <a:dk1>
        <a:srgbClr val="000000"/>
      </a:dk1>
      <a:lt1>
        <a:srgbClr val="FF99CC"/>
      </a:lt1>
      <a:dk2>
        <a:srgbClr val="1C1C1C"/>
      </a:dk2>
      <a:lt2>
        <a:srgbClr val="4D4D4D"/>
      </a:lt2>
      <a:accent1>
        <a:srgbClr val="FF0000"/>
      </a:accent1>
      <a:accent2>
        <a:srgbClr val="FF99CC"/>
      </a:accent2>
      <a:accent3>
        <a:srgbClr val="FFCAE2"/>
      </a:accent3>
      <a:accent4>
        <a:srgbClr val="000000"/>
      </a:accent4>
      <a:accent5>
        <a:srgbClr val="FFAAAA"/>
      </a:accent5>
      <a:accent6>
        <a:srgbClr val="E78AB9"/>
      </a:accent6>
      <a:hlink>
        <a:srgbClr val="9933FF"/>
      </a:hlink>
      <a:folHlink>
        <a:srgbClr val="44C63A"/>
      </a:folHlink>
    </a:clrScheme>
    <a:fontScheme name="6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6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7_colormaster">
  <a:themeElements>
    <a:clrScheme name="7_colormaster 14">
      <a:dk1>
        <a:srgbClr val="000000"/>
      </a:dk1>
      <a:lt1>
        <a:srgbClr val="FF99CC"/>
      </a:lt1>
      <a:dk2>
        <a:srgbClr val="1C1C1C"/>
      </a:dk2>
      <a:lt2>
        <a:srgbClr val="4D4D4D"/>
      </a:lt2>
      <a:accent1>
        <a:srgbClr val="FF0000"/>
      </a:accent1>
      <a:accent2>
        <a:srgbClr val="FF99CC"/>
      </a:accent2>
      <a:accent3>
        <a:srgbClr val="FFCAE2"/>
      </a:accent3>
      <a:accent4>
        <a:srgbClr val="000000"/>
      </a:accent4>
      <a:accent5>
        <a:srgbClr val="FFAAAA"/>
      </a:accent5>
      <a:accent6>
        <a:srgbClr val="E78AB9"/>
      </a:accent6>
      <a:hlink>
        <a:srgbClr val="9933FF"/>
      </a:hlink>
      <a:folHlink>
        <a:srgbClr val="44C63A"/>
      </a:folHlink>
    </a:clrScheme>
    <a:fontScheme name="7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8_colormaster">
  <a:themeElements>
    <a:clrScheme name="8_colormaster 14">
      <a:dk1>
        <a:srgbClr val="000000"/>
      </a:dk1>
      <a:lt1>
        <a:srgbClr val="FF99CC"/>
      </a:lt1>
      <a:dk2>
        <a:srgbClr val="1C1C1C"/>
      </a:dk2>
      <a:lt2>
        <a:srgbClr val="4D4D4D"/>
      </a:lt2>
      <a:accent1>
        <a:srgbClr val="FF0000"/>
      </a:accent1>
      <a:accent2>
        <a:srgbClr val="FF99CC"/>
      </a:accent2>
      <a:accent3>
        <a:srgbClr val="FFCAE2"/>
      </a:accent3>
      <a:accent4>
        <a:srgbClr val="000000"/>
      </a:accent4>
      <a:accent5>
        <a:srgbClr val="FFAAAA"/>
      </a:accent5>
      <a:accent6>
        <a:srgbClr val="E78AB9"/>
      </a:accent6>
      <a:hlink>
        <a:srgbClr val="9933FF"/>
      </a:hlink>
      <a:folHlink>
        <a:srgbClr val="44C63A"/>
      </a:folHlink>
    </a:clrScheme>
    <a:fontScheme name="8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8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square bevel">
  <a:themeElements>
    <a:clrScheme name="square bevel 10">
      <a:dk1>
        <a:srgbClr val="000000"/>
      </a:dk1>
      <a:lt1>
        <a:srgbClr val="EFF274"/>
      </a:lt1>
      <a:dk2>
        <a:srgbClr val="1C1C1C"/>
      </a:dk2>
      <a:lt2>
        <a:srgbClr val="4D4D4D"/>
      </a:lt2>
      <a:accent1>
        <a:srgbClr val="9966FF"/>
      </a:accent1>
      <a:accent2>
        <a:srgbClr val="FFFFCC"/>
      </a:accent2>
      <a:accent3>
        <a:srgbClr val="F6F7BC"/>
      </a:accent3>
      <a:accent4>
        <a:srgbClr val="000000"/>
      </a:accent4>
      <a:accent5>
        <a:srgbClr val="CAB8FF"/>
      </a:accent5>
      <a:accent6>
        <a:srgbClr val="E7E7B9"/>
      </a:accent6>
      <a:hlink>
        <a:srgbClr val="6666FF"/>
      </a:hlink>
      <a:folHlink>
        <a:srgbClr val="99CCFF"/>
      </a:folHlink>
    </a:clrScheme>
    <a:fontScheme name="square beve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quare bevel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quare bevel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quare bevel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quare bevel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quare bevel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quare bevel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quare bevel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quare bevel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quare bevel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quare bevel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quare bevel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quare bevel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quare bevel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quare bevel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quare bevel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quare bevel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9_colormaster">
  <a:themeElements>
    <a:clrScheme name="1_colormaster 10">
      <a:dk1>
        <a:srgbClr val="000000"/>
      </a:dk1>
      <a:lt1>
        <a:srgbClr val="EFF274"/>
      </a:lt1>
      <a:dk2>
        <a:srgbClr val="1C1C1C"/>
      </a:dk2>
      <a:lt2>
        <a:srgbClr val="4D4D4D"/>
      </a:lt2>
      <a:accent1>
        <a:srgbClr val="9966FF"/>
      </a:accent1>
      <a:accent2>
        <a:srgbClr val="FFFFCC"/>
      </a:accent2>
      <a:accent3>
        <a:srgbClr val="F6F7BC"/>
      </a:accent3>
      <a:accent4>
        <a:srgbClr val="000000"/>
      </a:accent4>
      <a:accent5>
        <a:srgbClr val="CAB8FF"/>
      </a:accent5>
      <a:accent6>
        <a:srgbClr val="E7E7B9"/>
      </a:accent6>
      <a:hlink>
        <a:srgbClr val="6666FF"/>
      </a:hlink>
      <a:folHlink>
        <a:srgbClr val="99CCFF"/>
      </a:folHlink>
    </a:clrScheme>
    <a:fontScheme name="1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10_colormaster">
  <a:themeElements>
    <a:clrScheme name="2_colormaster 10">
      <a:dk1>
        <a:srgbClr val="000000"/>
      </a:dk1>
      <a:lt1>
        <a:srgbClr val="EFF274"/>
      </a:lt1>
      <a:dk2>
        <a:srgbClr val="1C1C1C"/>
      </a:dk2>
      <a:lt2>
        <a:srgbClr val="4D4D4D"/>
      </a:lt2>
      <a:accent1>
        <a:srgbClr val="9966FF"/>
      </a:accent1>
      <a:accent2>
        <a:srgbClr val="FFFFCC"/>
      </a:accent2>
      <a:accent3>
        <a:srgbClr val="F6F7BC"/>
      </a:accent3>
      <a:accent4>
        <a:srgbClr val="000000"/>
      </a:accent4>
      <a:accent5>
        <a:srgbClr val="CAB8FF"/>
      </a:accent5>
      <a:accent6>
        <a:srgbClr val="E7E7B9"/>
      </a:accent6>
      <a:hlink>
        <a:srgbClr val="6666FF"/>
      </a:hlink>
      <a:folHlink>
        <a:srgbClr val="99CCFF"/>
      </a:folHlink>
    </a:clrScheme>
    <a:fontScheme name="2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11_colormaster">
  <a:themeElements>
    <a:clrScheme name="3_colormaster 4">
      <a:dk1>
        <a:srgbClr val="000000"/>
      </a:dk1>
      <a:lt1>
        <a:srgbClr val="FF9966"/>
      </a:lt1>
      <a:dk2>
        <a:srgbClr val="1C1C1C"/>
      </a:dk2>
      <a:lt2>
        <a:srgbClr val="4D4D4D"/>
      </a:lt2>
      <a:accent1>
        <a:srgbClr val="FF0000"/>
      </a:accent1>
      <a:accent2>
        <a:srgbClr val="FF6699"/>
      </a:accent2>
      <a:accent3>
        <a:srgbClr val="FFCAB8"/>
      </a:accent3>
      <a:accent4>
        <a:srgbClr val="000000"/>
      </a:accent4>
      <a:accent5>
        <a:srgbClr val="FFAAAA"/>
      </a:accent5>
      <a:accent6>
        <a:srgbClr val="E75C8A"/>
      </a:accent6>
      <a:hlink>
        <a:srgbClr val="CC00CC"/>
      </a:hlink>
      <a:folHlink>
        <a:srgbClr val="FFCC00"/>
      </a:folHlink>
    </a:clrScheme>
    <a:fontScheme name="3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3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12_colormaster">
  <a:themeElements>
    <a:clrScheme name="4_colormaster 4">
      <a:dk1>
        <a:srgbClr val="000000"/>
      </a:dk1>
      <a:lt1>
        <a:srgbClr val="FF9966"/>
      </a:lt1>
      <a:dk2>
        <a:srgbClr val="1C1C1C"/>
      </a:dk2>
      <a:lt2>
        <a:srgbClr val="4D4D4D"/>
      </a:lt2>
      <a:accent1>
        <a:srgbClr val="FF0000"/>
      </a:accent1>
      <a:accent2>
        <a:srgbClr val="FF6699"/>
      </a:accent2>
      <a:accent3>
        <a:srgbClr val="FFCAB8"/>
      </a:accent3>
      <a:accent4>
        <a:srgbClr val="000000"/>
      </a:accent4>
      <a:accent5>
        <a:srgbClr val="FFAAAA"/>
      </a:accent5>
      <a:accent6>
        <a:srgbClr val="E75C8A"/>
      </a:accent6>
      <a:hlink>
        <a:srgbClr val="CC00CC"/>
      </a:hlink>
      <a:folHlink>
        <a:srgbClr val="FFCC00"/>
      </a:folHlink>
    </a:clrScheme>
    <a:fontScheme name="4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4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5.xml><?xml version="1.0" encoding="utf-8"?>
<a:theme xmlns:a="http://schemas.openxmlformats.org/drawingml/2006/main" name="13_colormaster">
  <a:themeElements>
    <a:clrScheme name="5_colormaster 4">
      <a:dk1>
        <a:srgbClr val="000000"/>
      </a:dk1>
      <a:lt1>
        <a:srgbClr val="FF9966"/>
      </a:lt1>
      <a:dk2>
        <a:srgbClr val="1C1C1C"/>
      </a:dk2>
      <a:lt2>
        <a:srgbClr val="4D4D4D"/>
      </a:lt2>
      <a:accent1>
        <a:srgbClr val="FF0000"/>
      </a:accent1>
      <a:accent2>
        <a:srgbClr val="FF6699"/>
      </a:accent2>
      <a:accent3>
        <a:srgbClr val="FFCAB8"/>
      </a:accent3>
      <a:accent4>
        <a:srgbClr val="000000"/>
      </a:accent4>
      <a:accent5>
        <a:srgbClr val="FFAAAA"/>
      </a:accent5>
      <a:accent6>
        <a:srgbClr val="E75C8A"/>
      </a:accent6>
      <a:hlink>
        <a:srgbClr val="CC00CC"/>
      </a:hlink>
      <a:folHlink>
        <a:srgbClr val="FFCC00"/>
      </a:folHlink>
    </a:clrScheme>
    <a:fontScheme name="5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6.xml><?xml version="1.0" encoding="utf-8"?>
<a:theme xmlns:a="http://schemas.openxmlformats.org/drawingml/2006/main" name="14_colormaster">
  <a:themeElements>
    <a:clrScheme name="6_colormaster 8">
      <a:dk1>
        <a:srgbClr val="000000"/>
      </a:dk1>
      <a:lt1>
        <a:srgbClr val="64F0BE"/>
      </a:lt1>
      <a:dk2>
        <a:srgbClr val="1C1C1C"/>
      </a:dk2>
      <a:lt2>
        <a:srgbClr val="4D4D4D"/>
      </a:lt2>
      <a:accent1>
        <a:srgbClr val="008000"/>
      </a:accent1>
      <a:accent2>
        <a:srgbClr val="00FFFF"/>
      </a:accent2>
      <a:accent3>
        <a:srgbClr val="B8F6DB"/>
      </a:accent3>
      <a:accent4>
        <a:srgbClr val="000000"/>
      </a:accent4>
      <a:accent5>
        <a:srgbClr val="AAC0AA"/>
      </a:accent5>
      <a:accent6>
        <a:srgbClr val="00E7E7"/>
      </a:accent6>
      <a:hlink>
        <a:srgbClr val="3366FF"/>
      </a:hlink>
      <a:folHlink>
        <a:srgbClr val="FFCC66"/>
      </a:folHlink>
    </a:clrScheme>
    <a:fontScheme name="6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6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7.xml><?xml version="1.0" encoding="utf-8"?>
<a:theme xmlns:a="http://schemas.openxmlformats.org/drawingml/2006/main" name="15_colormaster">
  <a:themeElements>
    <a:clrScheme name="7_colormaster 8">
      <a:dk1>
        <a:srgbClr val="000000"/>
      </a:dk1>
      <a:lt1>
        <a:srgbClr val="64F0BE"/>
      </a:lt1>
      <a:dk2>
        <a:srgbClr val="1C1C1C"/>
      </a:dk2>
      <a:lt2>
        <a:srgbClr val="4D4D4D"/>
      </a:lt2>
      <a:accent1>
        <a:srgbClr val="008000"/>
      </a:accent1>
      <a:accent2>
        <a:srgbClr val="00FFFF"/>
      </a:accent2>
      <a:accent3>
        <a:srgbClr val="B8F6DB"/>
      </a:accent3>
      <a:accent4>
        <a:srgbClr val="000000"/>
      </a:accent4>
      <a:accent5>
        <a:srgbClr val="AAC0AA"/>
      </a:accent5>
      <a:accent6>
        <a:srgbClr val="00E7E7"/>
      </a:accent6>
      <a:hlink>
        <a:srgbClr val="3366FF"/>
      </a:hlink>
      <a:folHlink>
        <a:srgbClr val="FFCC66"/>
      </a:folHlink>
    </a:clrScheme>
    <a:fontScheme name="7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8.xml><?xml version="1.0" encoding="utf-8"?>
<a:theme xmlns:a="http://schemas.openxmlformats.org/drawingml/2006/main" name="16_colormaster">
  <a:themeElements>
    <a:clrScheme name="8_colormaster 8">
      <a:dk1>
        <a:srgbClr val="000000"/>
      </a:dk1>
      <a:lt1>
        <a:srgbClr val="64F0BE"/>
      </a:lt1>
      <a:dk2>
        <a:srgbClr val="1C1C1C"/>
      </a:dk2>
      <a:lt2>
        <a:srgbClr val="4D4D4D"/>
      </a:lt2>
      <a:accent1>
        <a:srgbClr val="008000"/>
      </a:accent1>
      <a:accent2>
        <a:srgbClr val="00FFFF"/>
      </a:accent2>
      <a:accent3>
        <a:srgbClr val="B8F6DB"/>
      </a:accent3>
      <a:accent4>
        <a:srgbClr val="000000"/>
      </a:accent4>
      <a:accent5>
        <a:srgbClr val="AAC0AA"/>
      </a:accent5>
      <a:accent6>
        <a:srgbClr val="00E7E7"/>
      </a:accent6>
      <a:hlink>
        <a:srgbClr val="3366FF"/>
      </a:hlink>
      <a:folHlink>
        <a:srgbClr val="FFCC66"/>
      </a:folHlink>
    </a:clrScheme>
    <a:fontScheme name="8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8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9.xml><?xml version="1.0" encoding="utf-8"?>
<a:theme xmlns:a="http://schemas.openxmlformats.org/drawingml/2006/main" name="1_square bevel">
  <a:themeElements>
    <a:clrScheme name="square bevel 10">
      <a:dk1>
        <a:srgbClr val="000000"/>
      </a:dk1>
      <a:lt1>
        <a:srgbClr val="EFF274"/>
      </a:lt1>
      <a:dk2>
        <a:srgbClr val="1C1C1C"/>
      </a:dk2>
      <a:lt2>
        <a:srgbClr val="4D4D4D"/>
      </a:lt2>
      <a:accent1>
        <a:srgbClr val="9966FF"/>
      </a:accent1>
      <a:accent2>
        <a:srgbClr val="FFFFCC"/>
      </a:accent2>
      <a:accent3>
        <a:srgbClr val="F6F7BC"/>
      </a:accent3>
      <a:accent4>
        <a:srgbClr val="000000"/>
      </a:accent4>
      <a:accent5>
        <a:srgbClr val="CAB8FF"/>
      </a:accent5>
      <a:accent6>
        <a:srgbClr val="E7E7B9"/>
      </a:accent6>
      <a:hlink>
        <a:srgbClr val="6666FF"/>
      </a:hlink>
      <a:folHlink>
        <a:srgbClr val="99CCFF"/>
      </a:folHlink>
    </a:clrScheme>
    <a:fontScheme name="square beve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quare bevel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quare bevel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quare bevel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quare bevel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quare bevel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quare bevel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quare bevel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quare bevel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quare bevel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quare bevel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quare bevel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quare bevel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quare bevel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quare bevel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quare bevel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quare bevel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0.xml><?xml version="1.0" encoding="utf-8"?>
<a:theme xmlns:a="http://schemas.openxmlformats.org/drawingml/2006/main" name="17_colormaster">
  <a:themeElements>
    <a:clrScheme name="1_colormaster 10">
      <a:dk1>
        <a:srgbClr val="000000"/>
      </a:dk1>
      <a:lt1>
        <a:srgbClr val="EFF274"/>
      </a:lt1>
      <a:dk2>
        <a:srgbClr val="1C1C1C"/>
      </a:dk2>
      <a:lt2>
        <a:srgbClr val="4D4D4D"/>
      </a:lt2>
      <a:accent1>
        <a:srgbClr val="9966FF"/>
      </a:accent1>
      <a:accent2>
        <a:srgbClr val="FFFFCC"/>
      </a:accent2>
      <a:accent3>
        <a:srgbClr val="F6F7BC"/>
      </a:accent3>
      <a:accent4>
        <a:srgbClr val="000000"/>
      </a:accent4>
      <a:accent5>
        <a:srgbClr val="CAB8FF"/>
      </a:accent5>
      <a:accent6>
        <a:srgbClr val="E7E7B9"/>
      </a:accent6>
      <a:hlink>
        <a:srgbClr val="6666FF"/>
      </a:hlink>
      <a:folHlink>
        <a:srgbClr val="99CCFF"/>
      </a:folHlink>
    </a:clrScheme>
    <a:fontScheme name="1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1.xml><?xml version="1.0" encoding="utf-8"?>
<a:theme xmlns:a="http://schemas.openxmlformats.org/drawingml/2006/main" name="18_colormaster">
  <a:themeElements>
    <a:clrScheme name="2_colormaster 10">
      <a:dk1>
        <a:srgbClr val="000000"/>
      </a:dk1>
      <a:lt1>
        <a:srgbClr val="EFF274"/>
      </a:lt1>
      <a:dk2>
        <a:srgbClr val="1C1C1C"/>
      </a:dk2>
      <a:lt2>
        <a:srgbClr val="4D4D4D"/>
      </a:lt2>
      <a:accent1>
        <a:srgbClr val="9966FF"/>
      </a:accent1>
      <a:accent2>
        <a:srgbClr val="FFFFCC"/>
      </a:accent2>
      <a:accent3>
        <a:srgbClr val="F6F7BC"/>
      </a:accent3>
      <a:accent4>
        <a:srgbClr val="000000"/>
      </a:accent4>
      <a:accent5>
        <a:srgbClr val="CAB8FF"/>
      </a:accent5>
      <a:accent6>
        <a:srgbClr val="E7E7B9"/>
      </a:accent6>
      <a:hlink>
        <a:srgbClr val="6666FF"/>
      </a:hlink>
      <a:folHlink>
        <a:srgbClr val="99CCFF"/>
      </a:folHlink>
    </a:clrScheme>
    <a:fontScheme name="2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2.xml><?xml version="1.0" encoding="utf-8"?>
<a:theme xmlns:a="http://schemas.openxmlformats.org/drawingml/2006/main" name="19_colormaster">
  <a:themeElements>
    <a:clrScheme name="3_colormaster 4">
      <a:dk1>
        <a:srgbClr val="000000"/>
      </a:dk1>
      <a:lt1>
        <a:srgbClr val="FF9966"/>
      </a:lt1>
      <a:dk2>
        <a:srgbClr val="1C1C1C"/>
      </a:dk2>
      <a:lt2>
        <a:srgbClr val="4D4D4D"/>
      </a:lt2>
      <a:accent1>
        <a:srgbClr val="FF0000"/>
      </a:accent1>
      <a:accent2>
        <a:srgbClr val="FF6699"/>
      </a:accent2>
      <a:accent3>
        <a:srgbClr val="FFCAB8"/>
      </a:accent3>
      <a:accent4>
        <a:srgbClr val="000000"/>
      </a:accent4>
      <a:accent5>
        <a:srgbClr val="FFAAAA"/>
      </a:accent5>
      <a:accent6>
        <a:srgbClr val="E75C8A"/>
      </a:accent6>
      <a:hlink>
        <a:srgbClr val="CC00CC"/>
      </a:hlink>
      <a:folHlink>
        <a:srgbClr val="FFCC00"/>
      </a:folHlink>
    </a:clrScheme>
    <a:fontScheme name="3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3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3.xml><?xml version="1.0" encoding="utf-8"?>
<a:theme xmlns:a="http://schemas.openxmlformats.org/drawingml/2006/main" name="20_colormaster">
  <a:themeElements>
    <a:clrScheme name="4_colormaster 4">
      <a:dk1>
        <a:srgbClr val="000000"/>
      </a:dk1>
      <a:lt1>
        <a:srgbClr val="FF9966"/>
      </a:lt1>
      <a:dk2>
        <a:srgbClr val="1C1C1C"/>
      </a:dk2>
      <a:lt2>
        <a:srgbClr val="4D4D4D"/>
      </a:lt2>
      <a:accent1>
        <a:srgbClr val="FF0000"/>
      </a:accent1>
      <a:accent2>
        <a:srgbClr val="FF6699"/>
      </a:accent2>
      <a:accent3>
        <a:srgbClr val="FFCAB8"/>
      </a:accent3>
      <a:accent4>
        <a:srgbClr val="000000"/>
      </a:accent4>
      <a:accent5>
        <a:srgbClr val="FFAAAA"/>
      </a:accent5>
      <a:accent6>
        <a:srgbClr val="E75C8A"/>
      </a:accent6>
      <a:hlink>
        <a:srgbClr val="CC00CC"/>
      </a:hlink>
      <a:folHlink>
        <a:srgbClr val="FFCC00"/>
      </a:folHlink>
    </a:clrScheme>
    <a:fontScheme name="4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4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4.xml><?xml version="1.0" encoding="utf-8"?>
<a:theme xmlns:a="http://schemas.openxmlformats.org/drawingml/2006/main" name="21_colormaster">
  <a:themeElements>
    <a:clrScheme name="5_colormaster 4">
      <a:dk1>
        <a:srgbClr val="000000"/>
      </a:dk1>
      <a:lt1>
        <a:srgbClr val="FF9966"/>
      </a:lt1>
      <a:dk2>
        <a:srgbClr val="1C1C1C"/>
      </a:dk2>
      <a:lt2>
        <a:srgbClr val="4D4D4D"/>
      </a:lt2>
      <a:accent1>
        <a:srgbClr val="FF0000"/>
      </a:accent1>
      <a:accent2>
        <a:srgbClr val="FF6699"/>
      </a:accent2>
      <a:accent3>
        <a:srgbClr val="FFCAB8"/>
      </a:accent3>
      <a:accent4>
        <a:srgbClr val="000000"/>
      </a:accent4>
      <a:accent5>
        <a:srgbClr val="FFAAAA"/>
      </a:accent5>
      <a:accent6>
        <a:srgbClr val="E75C8A"/>
      </a:accent6>
      <a:hlink>
        <a:srgbClr val="CC00CC"/>
      </a:hlink>
      <a:folHlink>
        <a:srgbClr val="FFCC00"/>
      </a:folHlink>
    </a:clrScheme>
    <a:fontScheme name="5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5.xml><?xml version="1.0" encoding="utf-8"?>
<a:theme xmlns:a="http://schemas.openxmlformats.org/drawingml/2006/main" name="22_colormaster">
  <a:themeElements>
    <a:clrScheme name="6_colormaster 8">
      <a:dk1>
        <a:srgbClr val="000000"/>
      </a:dk1>
      <a:lt1>
        <a:srgbClr val="64F0BE"/>
      </a:lt1>
      <a:dk2>
        <a:srgbClr val="1C1C1C"/>
      </a:dk2>
      <a:lt2>
        <a:srgbClr val="4D4D4D"/>
      </a:lt2>
      <a:accent1>
        <a:srgbClr val="008000"/>
      </a:accent1>
      <a:accent2>
        <a:srgbClr val="00FFFF"/>
      </a:accent2>
      <a:accent3>
        <a:srgbClr val="B8F6DB"/>
      </a:accent3>
      <a:accent4>
        <a:srgbClr val="000000"/>
      </a:accent4>
      <a:accent5>
        <a:srgbClr val="AAC0AA"/>
      </a:accent5>
      <a:accent6>
        <a:srgbClr val="00E7E7"/>
      </a:accent6>
      <a:hlink>
        <a:srgbClr val="3366FF"/>
      </a:hlink>
      <a:folHlink>
        <a:srgbClr val="FFCC66"/>
      </a:folHlink>
    </a:clrScheme>
    <a:fontScheme name="6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6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6.xml><?xml version="1.0" encoding="utf-8"?>
<a:theme xmlns:a="http://schemas.openxmlformats.org/drawingml/2006/main" name="23_colormaster">
  <a:themeElements>
    <a:clrScheme name="7_colormaster 8">
      <a:dk1>
        <a:srgbClr val="000000"/>
      </a:dk1>
      <a:lt1>
        <a:srgbClr val="64F0BE"/>
      </a:lt1>
      <a:dk2>
        <a:srgbClr val="1C1C1C"/>
      </a:dk2>
      <a:lt2>
        <a:srgbClr val="4D4D4D"/>
      </a:lt2>
      <a:accent1>
        <a:srgbClr val="008000"/>
      </a:accent1>
      <a:accent2>
        <a:srgbClr val="00FFFF"/>
      </a:accent2>
      <a:accent3>
        <a:srgbClr val="B8F6DB"/>
      </a:accent3>
      <a:accent4>
        <a:srgbClr val="000000"/>
      </a:accent4>
      <a:accent5>
        <a:srgbClr val="AAC0AA"/>
      </a:accent5>
      <a:accent6>
        <a:srgbClr val="00E7E7"/>
      </a:accent6>
      <a:hlink>
        <a:srgbClr val="3366FF"/>
      </a:hlink>
      <a:folHlink>
        <a:srgbClr val="FFCC66"/>
      </a:folHlink>
    </a:clrScheme>
    <a:fontScheme name="7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7.xml><?xml version="1.0" encoding="utf-8"?>
<a:theme xmlns:a="http://schemas.openxmlformats.org/drawingml/2006/main" name="24_colormaster">
  <a:themeElements>
    <a:clrScheme name="8_colormaster 8">
      <a:dk1>
        <a:srgbClr val="000000"/>
      </a:dk1>
      <a:lt1>
        <a:srgbClr val="64F0BE"/>
      </a:lt1>
      <a:dk2>
        <a:srgbClr val="1C1C1C"/>
      </a:dk2>
      <a:lt2>
        <a:srgbClr val="4D4D4D"/>
      </a:lt2>
      <a:accent1>
        <a:srgbClr val="008000"/>
      </a:accent1>
      <a:accent2>
        <a:srgbClr val="00FFFF"/>
      </a:accent2>
      <a:accent3>
        <a:srgbClr val="B8F6DB"/>
      </a:accent3>
      <a:accent4>
        <a:srgbClr val="000000"/>
      </a:accent4>
      <a:accent5>
        <a:srgbClr val="AAC0AA"/>
      </a:accent5>
      <a:accent6>
        <a:srgbClr val="00E7E7"/>
      </a:accent6>
      <a:hlink>
        <a:srgbClr val="3366FF"/>
      </a:hlink>
      <a:folHlink>
        <a:srgbClr val="FFCC66"/>
      </a:folHlink>
    </a:clrScheme>
    <a:fontScheme name="8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8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8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081</Template>
  <TotalTime>503</TotalTime>
  <Words>574</Words>
  <Application>Microsoft Office PowerPoint</Application>
  <PresentationFormat>Екран (4:3)</PresentationFormat>
  <Paragraphs>28</Paragraphs>
  <Slides>17</Slides>
  <Notes>4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27</vt:i4>
      </vt:variant>
      <vt:variant>
        <vt:lpstr>Заголовки слайдів</vt:lpstr>
      </vt:variant>
      <vt:variant>
        <vt:i4>17</vt:i4>
      </vt:variant>
    </vt:vector>
  </HeadingPairs>
  <TitlesOfParts>
    <vt:vector size="50" baseType="lpstr">
      <vt:lpstr>Arial Unicode MS</vt:lpstr>
      <vt:lpstr>Yu Gothic</vt:lpstr>
      <vt:lpstr>Arial</vt:lpstr>
      <vt:lpstr>Book Antiqua</vt:lpstr>
      <vt:lpstr>Bookman Old Style</vt:lpstr>
      <vt:lpstr>Calibri</vt:lpstr>
      <vt:lpstr>vees</vt:lpstr>
      <vt:lpstr>1_colormaster</vt:lpstr>
      <vt:lpstr>2_colormaster</vt:lpstr>
      <vt:lpstr>3_colormaster</vt:lpstr>
      <vt:lpstr>4_colormaster</vt:lpstr>
      <vt:lpstr>5_colormaster</vt:lpstr>
      <vt:lpstr>6_colormaster</vt:lpstr>
      <vt:lpstr>7_colormaster</vt:lpstr>
      <vt:lpstr>8_colormaster</vt:lpstr>
      <vt:lpstr>square bevel</vt:lpstr>
      <vt:lpstr>9_colormaster</vt:lpstr>
      <vt:lpstr>10_colormaster</vt:lpstr>
      <vt:lpstr>11_colormaster</vt:lpstr>
      <vt:lpstr>12_colormaster</vt:lpstr>
      <vt:lpstr>13_colormaster</vt:lpstr>
      <vt:lpstr>14_colormaster</vt:lpstr>
      <vt:lpstr>15_colormaster</vt:lpstr>
      <vt:lpstr>16_colormaster</vt:lpstr>
      <vt:lpstr>1_square bevel</vt:lpstr>
      <vt:lpstr>17_colormaster</vt:lpstr>
      <vt:lpstr>18_colormaster</vt:lpstr>
      <vt:lpstr>19_colormaster</vt:lpstr>
      <vt:lpstr>20_colormaster</vt:lpstr>
      <vt:lpstr>21_colormaster</vt:lpstr>
      <vt:lpstr>22_colormaster</vt:lpstr>
      <vt:lpstr>23_colormaster</vt:lpstr>
      <vt:lpstr>24_colormaster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>Grizli777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ВАСИЛЬ ОЛЕКСАНДРОВИЧ СУХОМЛИНСЬКИЙ</dc:title>
  <dc:creator>Admin</dc:creator>
  <cp:lastModifiedBy>Тато</cp:lastModifiedBy>
  <cp:revision>48</cp:revision>
  <dcterms:created xsi:type="dcterms:W3CDTF">2009-12-11T18:20:34Z</dcterms:created>
  <dcterms:modified xsi:type="dcterms:W3CDTF">2018-09-24T17:39:20Z</dcterms:modified>
</cp:coreProperties>
</file>