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80" d="100"/>
          <a:sy n="80" d="100"/>
        </p:scale>
        <p:origin x="-11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91;&#1088;&#1086;&#1082;%20&#1079;%20&#1086;&#1089;&#1085;&#1086;&#1074;%20&#1079;&#1076;&#1086;&#1088;&#1086;&#1074;&#1103;\VirusStop-&#1040;&#1085;&#1080;&#1084;&#1072;&#1094;&#1080;&#1086;&#1085;&#1085;&#1099;&#1081;%20&#1092;&#1080;&#1083;&#1100;&#1084;%20&#8220;&#1050;&#1072;&#1096;&#1077;&#1083;&#1100;&#8221;%20(online-video-cutter.com)%20(2).mp4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8752" y="706236"/>
            <a:ext cx="81339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000" dirty="0" smtClean="0">
                <a:latin typeface="Georg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Кашель і чхання</a:t>
            </a:r>
            <a:endParaRPr lang="ru-RU" sz="8000" dirty="0">
              <a:latin typeface="Georg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2" descr="C:\Users\User\Desktop\silnyj-kashel-s-mokrotoj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302452" y="2056494"/>
            <a:ext cx="4123091" cy="40503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67705" y="796980"/>
            <a:ext cx="48884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Практична робота</a:t>
            </a:r>
            <a:endParaRPr lang="ru-RU" sz="44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 descr="C:\Users\User\Desktop\Habit6_SynergizeTogetherIsBetter_colore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52888" y="2029961"/>
            <a:ext cx="5339997" cy="3704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VirusStop-Анимационный фильм “Кашель” (online-video-cutter.com) (2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49956" y="262467"/>
            <a:ext cx="8530636" cy="639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87145" y="1624737"/>
            <a:ext cx="7450026" cy="73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8182" y="889947"/>
            <a:ext cx="766581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400" indent="147638">
              <a:buAutoNum type="arabicPeriod"/>
            </a:pPr>
            <a:r>
              <a:rPr lang="uk-UA" sz="3000" dirty="0" smtClean="0">
                <a:latin typeface="Cambria" pitchFamily="18" charset="0"/>
              </a:rPr>
              <a:t>Як використання носовичка перешкоджає інфекції?</a:t>
            </a:r>
            <a:endParaRPr lang="ru-RU" sz="3000" dirty="0" smtClean="0">
              <a:latin typeface="Cambria" pitchFamily="18" charset="0"/>
            </a:endParaRPr>
          </a:p>
          <a:p>
            <a:pPr marL="25400" indent="147638"/>
            <a:r>
              <a:rPr lang="uk-UA" sz="3000" dirty="0" smtClean="0">
                <a:latin typeface="Cambria" pitchFamily="18" charset="0"/>
              </a:rPr>
              <a:t>2. Чи будете ви користуватися носовичком, коли захворієте? чому?</a:t>
            </a:r>
          </a:p>
          <a:p>
            <a:pPr marL="25400" indent="147638"/>
            <a:r>
              <a:rPr lang="uk-UA" sz="3000" dirty="0" smtClean="0">
                <a:latin typeface="Cambria" pitchFamily="18" charset="0"/>
              </a:rPr>
              <a:t>3. Чи попросите ви оточуючих користуватися носовичком під час кашлю і чхання? Чому?</a:t>
            </a:r>
          </a:p>
          <a:p>
            <a:pPr marL="25400" indent="147638"/>
            <a:r>
              <a:rPr lang="uk-UA" sz="3000" dirty="0" smtClean="0">
                <a:latin typeface="Cambria" pitchFamily="18" charset="0"/>
              </a:rPr>
              <a:t>4. А чим ще можна користуватися під час грипу? </a:t>
            </a: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67705" y="796980"/>
            <a:ext cx="46281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Слухання діалогу</a:t>
            </a:r>
            <a:endParaRPr lang="ru-RU" sz="44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 descr="C:\Users\User\Desktop\set-kids-mascot-learning-icon-writing-drawing-reading-illustration-speaking-listening-59678085.jpg"/>
          <p:cNvPicPr>
            <a:picLocks noChangeAspect="1" noChangeArrowheads="1"/>
          </p:cNvPicPr>
          <p:nvPr/>
        </p:nvPicPr>
        <p:blipFill>
          <a:blip r:embed="rId3" cstate="print"/>
          <a:srcRect t="51407" r="55637" b="8184"/>
          <a:stretch>
            <a:fillRect/>
          </a:stretch>
        </p:blipFill>
        <p:spPr bwMode="auto">
          <a:xfrm>
            <a:off x="1861784" y="2031998"/>
            <a:ext cx="2947281" cy="28707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User\Desktop\set-kids-mascot-learning-icon-writing-drawing-reading-illustration-speaking-listening-59678085.jpg"/>
          <p:cNvPicPr>
            <a:picLocks noChangeAspect="1" noChangeArrowheads="1"/>
          </p:cNvPicPr>
          <p:nvPr/>
        </p:nvPicPr>
        <p:blipFill>
          <a:blip r:embed="rId3" cstate="print"/>
          <a:srcRect t="51407" r="55637" b="8184"/>
          <a:stretch>
            <a:fillRect/>
          </a:stretch>
        </p:blipFill>
        <p:spPr bwMode="auto">
          <a:xfrm flipH="1">
            <a:off x="5254095" y="2873020"/>
            <a:ext cx="2998081" cy="29202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2147" y="1179685"/>
            <a:ext cx="68375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0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Щоб не захворіти грипом, потрібно рідше бувати в громадських місцях.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58132" y="1886207"/>
            <a:ext cx="73919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А яких правил потрібно дотримуватись, щоб не захворіти на грип?</a:t>
            </a:r>
            <a:endParaRPr lang="ru-RU" sz="44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3288" y="858919"/>
            <a:ext cx="739195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  <a:tabLst>
                <a:tab pos="4572000" algn="l"/>
              </a:tabLst>
            </a:pPr>
            <a:r>
              <a:rPr lang="uk-UA" sz="40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Деякі хвороби передаються від хворої до здорової під час кашлю і чхання.</a:t>
            </a:r>
          </a:p>
          <a:p>
            <a:endParaRPr lang="uk-UA" sz="4000" dirty="0" smtClean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uk-UA" sz="40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- Використання носовичка чи маски може попередити ці хвороби.</a:t>
            </a:r>
            <a:endParaRPr lang="ru-RU" sz="40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67705" y="796980"/>
            <a:ext cx="28216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err="1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Завдання</a:t>
            </a:r>
            <a:r>
              <a:rPr lang="ru-RU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4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Ознайомитися з поняттям </a:t>
            </a:r>
            <a:r>
              <a:rPr lang="uk-UA" sz="2800" dirty="0" err="1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“інфекція”</a:t>
            </a:r>
            <a:r>
              <a:rPr lang="uk-UA" sz="28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Розширити знання про хворобу, її ознаки та небезпеку хвороб;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en-US" sz="28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’</a:t>
            </a:r>
            <a:r>
              <a:rPr lang="uk-UA" sz="28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ясувати модель повітряно-краплинного способу поширення інфекції та правила профілактики поводження з інфекційними хворобами.</a:t>
            </a:r>
            <a:endParaRPr lang="ru-RU" sz="28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67705" y="796980"/>
            <a:ext cx="43476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Робота в групах</a:t>
            </a:r>
            <a:endParaRPr lang="ru-RU" sz="44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C:\Users\User\Desktop\appr_coo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399" y="1930513"/>
            <a:ext cx="4642077" cy="38683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70260" y="940199"/>
            <a:ext cx="72838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0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Отже, потрапивши в організм, хвороботворні бактерії заражають людину</a:t>
            </a:r>
          </a:p>
          <a:p>
            <a:pPr algn="ctr">
              <a:lnSpc>
                <a:spcPct val="150000"/>
              </a:lnSpc>
            </a:pPr>
            <a:r>
              <a:rPr lang="uk-UA" sz="40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і так виникає інфекція.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36361" y="852065"/>
            <a:ext cx="739195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А що означає</a:t>
            </a:r>
          </a:p>
          <a:p>
            <a:pPr algn="ctr"/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слово </a:t>
            </a:r>
            <a:r>
              <a:rPr lang="uk-UA" sz="4400" dirty="0" err="1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“інфекція”</a:t>
            </a:r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ru-RU" sz="44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1343" y="2960914"/>
            <a:ext cx="76526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Cambria" pitchFamily="18" charset="0"/>
              </a:rPr>
              <a:t>Інфекція – це захворювання людини через те, що в її організм проникли шкідливі бактерії.</a:t>
            </a:r>
            <a:endParaRPr lang="ru-RU" sz="4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67705" y="796980"/>
            <a:ext cx="47868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Робота в зошитах</a:t>
            </a:r>
            <a:endParaRPr lang="ru-RU" sz="44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C:\Users\User\Desktop\b696e368adacbdd1f9b1df203bd4b05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7908" y="1763486"/>
            <a:ext cx="4845195" cy="39000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2147" y="1179685"/>
            <a:ext cx="68375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0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Одним із джерел інфекції для здорової людини може стати хвора людина, яка кашляє і чхає.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58132" y="1886207"/>
            <a:ext cx="739195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А що ж таке</a:t>
            </a:r>
          </a:p>
          <a:p>
            <a:pPr algn="ctr"/>
            <a:r>
              <a:rPr lang="uk-UA" sz="4400" dirty="0" smtClean="0">
                <a:latin typeface="Cambria" pitchFamily="18" charset="0"/>
                <a:ea typeface="Tahoma" panose="020B0604030504040204" pitchFamily="34" charset="0"/>
                <a:cs typeface="Tahoma" panose="020B0604030504040204" pitchFamily="34" charset="0"/>
              </a:rPr>
              <a:t>чхання і кашель?</a:t>
            </a:r>
            <a:endParaRPr lang="ru-RU" sz="4400" dirty="0">
              <a:latin typeface="Cambria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7145" y="1624737"/>
            <a:ext cx="7450026" cy="65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87145" y="1624737"/>
            <a:ext cx="7450026" cy="73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4671" y="652880"/>
            <a:ext cx="7959329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400" indent="147638"/>
            <a:r>
              <a:rPr lang="uk-UA" sz="3000" dirty="0" smtClean="0">
                <a:latin typeface="Cambria" pitchFamily="18" charset="0"/>
              </a:rPr>
              <a:t>1. Цим шляхом передаються дитячі хвороби: кір, скарлатина, коклюш;</a:t>
            </a:r>
          </a:p>
          <a:p>
            <a:pPr marL="25400" indent="147638"/>
            <a:r>
              <a:rPr lang="uk-UA" sz="3000" dirty="0" smtClean="0">
                <a:latin typeface="Cambria" pitchFamily="18" charset="0"/>
              </a:rPr>
              <a:t>2. Хвороби, на які хворіють і діти, і дорослі, наприклад, грип;</a:t>
            </a:r>
          </a:p>
          <a:p>
            <a:pPr marL="25400" indent="147638"/>
            <a:r>
              <a:rPr lang="uk-UA" sz="3000" dirty="0" smtClean="0">
                <a:latin typeface="Cambria" pitchFamily="18" charset="0"/>
              </a:rPr>
              <a:t>3. Чхаючи і кашляючи, хвора людина з крапельками слини поширює бактерії в повітрі на відстані 2-3 метрів;</a:t>
            </a:r>
          </a:p>
          <a:p>
            <a:pPr marL="25400" indent="147638"/>
            <a:r>
              <a:rPr lang="uk-UA" sz="3000" dirty="0" smtClean="0">
                <a:latin typeface="Cambria" pitchFamily="18" charset="0"/>
              </a:rPr>
              <a:t>4. Вдихаючи таке повітря, людина може захворіти;</a:t>
            </a:r>
          </a:p>
          <a:p>
            <a:pPr marL="25400" indent="147638"/>
            <a:r>
              <a:rPr lang="uk-UA" sz="3000" dirty="0" smtClean="0">
                <a:latin typeface="Cambria" pitchFamily="18" charset="0"/>
              </a:rPr>
              <a:t>5. Існують прості пособи захисту від захворювань, що передаються під час кашлю і чхання.</a:t>
            </a:r>
          </a:p>
          <a:p>
            <a:pPr marL="25400" indent="147638">
              <a:buAutoNum type="arabicPeriod"/>
            </a:pPr>
            <a:endParaRPr lang="ru-RU" sz="3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513</TotalTime>
  <Words>282</Words>
  <Application>Microsoft Office PowerPoint</Application>
  <PresentationFormat>Экран (4:3)</PresentationFormat>
  <Paragraphs>31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55</cp:revision>
  <dcterms:created xsi:type="dcterms:W3CDTF">2013-11-19T05:52:05Z</dcterms:created>
  <dcterms:modified xsi:type="dcterms:W3CDTF">2018-10-29T09:04:10Z</dcterms:modified>
</cp:coreProperties>
</file>