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1" r:id="rId6"/>
    <p:sldId id="262" r:id="rId7"/>
    <p:sldId id="263" r:id="rId8"/>
    <p:sldId id="259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26" d="100"/>
          <a:sy n="26" d="100"/>
        </p:scale>
        <p:origin x="-19" y="-12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CA4AF-90A7-4955-9CA6-57438652C7BB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49437-BB2A-4847-88ED-CCB9584399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2814656"/>
          </a:xfrm>
        </p:spPr>
        <p:txBody>
          <a:bodyPr>
            <a:normAutofit fontScale="90000"/>
          </a:bodyPr>
          <a:lstStyle/>
          <a:p>
            <a:r>
              <a:rPr lang="uk-UA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Девіз уроку: </a:t>
            </a:r>
            <a:r>
              <a:rPr lang="uk-UA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uk-UA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uk-UA" dirty="0" err="1" smtClean="0">
                <a:solidFill>
                  <a:srgbClr val="FF66FF"/>
                </a:solidFill>
              </a:rPr>
              <a:t>Молодчинка</a:t>
            </a:r>
            <a:r>
              <a:rPr lang="uk-UA" dirty="0" smtClean="0">
                <a:solidFill>
                  <a:srgbClr val="FF66FF"/>
                </a:solidFill>
              </a:rPr>
              <a:t> </a:t>
            </a:r>
            <a:r>
              <a:rPr lang="uk-UA" dirty="0">
                <a:solidFill>
                  <a:srgbClr val="FF66FF"/>
                </a:solidFill>
              </a:rPr>
              <a:t>той, </a:t>
            </a:r>
            <a:r>
              <a:rPr lang="ru-RU" dirty="0">
                <a:solidFill>
                  <a:srgbClr val="FF66FF"/>
                </a:solidFill>
              </a:rPr>
              <a:t/>
            </a:r>
            <a:br>
              <a:rPr lang="ru-RU" dirty="0">
                <a:solidFill>
                  <a:srgbClr val="FF66FF"/>
                </a:solidFill>
              </a:rPr>
            </a:br>
            <a:r>
              <a:rPr lang="uk-UA" dirty="0">
                <a:solidFill>
                  <a:srgbClr val="FF66FF"/>
                </a:solidFill>
              </a:rPr>
              <a:t>хто встигає якісно робити </a:t>
            </a:r>
            <a:r>
              <a:rPr lang="uk-UA" dirty="0" smtClean="0">
                <a:solidFill>
                  <a:srgbClr val="FF66FF"/>
                </a:solidFill>
              </a:rPr>
              <a:t>сам</a:t>
            </a:r>
            <a:r>
              <a:rPr lang="ru-RU" dirty="0">
                <a:solidFill>
                  <a:srgbClr val="FF66FF"/>
                </a:solidFill>
              </a:rPr>
              <a:t/>
            </a:r>
            <a:br>
              <a:rPr lang="ru-RU" dirty="0">
                <a:solidFill>
                  <a:srgbClr val="FF66FF"/>
                </a:solidFill>
              </a:rPr>
            </a:br>
            <a:r>
              <a:rPr lang="uk-UA" dirty="0" smtClean="0">
                <a:solidFill>
                  <a:srgbClr val="FF66FF"/>
                </a:solidFill>
              </a:rPr>
              <a:t>та </a:t>
            </a:r>
            <a:r>
              <a:rPr lang="uk-UA" dirty="0">
                <a:solidFill>
                  <a:srgbClr val="FF66FF"/>
                </a:solidFill>
              </a:rPr>
              <a:t>ще й </a:t>
            </a:r>
            <a:r>
              <a:rPr lang="uk-UA" dirty="0" err="1">
                <a:solidFill>
                  <a:srgbClr val="FF66FF"/>
                </a:solidFill>
              </a:rPr>
              <a:t>допомогати</a:t>
            </a:r>
            <a:r>
              <a:rPr lang="uk-UA" dirty="0">
                <a:solidFill>
                  <a:srgbClr val="FF66FF"/>
                </a:solidFill>
              </a:rPr>
              <a:t> товаришам!</a:t>
            </a:r>
            <a:r>
              <a:rPr lang="ru-RU" dirty="0">
                <a:solidFill>
                  <a:srgbClr val="FF66FF"/>
                </a:solidFill>
              </a:rPr>
              <a:t/>
            </a:r>
            <a:br>
              <a:rPr lang="ru-RU" dirty="0">
                <a:solidFill>
                  <a:srgbClr val="FF66FF"/>
                </a:solidFill>
              </a:rPr>
            </a:br>
            <a:r>
              <a:rPr lang="uk-UA" dirty="0">
                <a:solidFill>
                  <a:srgbClr val="FF66FF"/>
                </a:solidFill>
              </a:rPr>
              <a:t> </a:t>
            </a:r>
            <a:r>
              <a:rPr lang="ru-RU" dirty="0">
                <a:solidFill>
                  <a:srgbClr val="FF66FF"/>
                </a:solidFill>
              </a:rPr>
              <a:t/>
            </a:r>
            <a:br>
              <a:rPr lang="ru-RU" dirty="0">
                <a:solidFill>
                  <a:srgbClr val="FF66FF"/>
                </a:solidFill>
              </a:rPr>
            </a:b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Rogal\Desktop\depositphotos_179635154-stock-photo-child-dough-play-in-scho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7" y="3000372"/>
            <a:ext cx="5151135" cy="3857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Rogal\Pictures\Расположение-подковы-в-доме-777x43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80338"/>
            <a:ext cx="5786414" cy="3254391"/>
          </a:xfrm>
          <a:prstGeom prst="rect">
            <a:avLst/>
          </a:prstGeom>
          <a:noFill/>
        </p:spPr>
      </p:pic>
      <p:pic>
        <p:nvPicPr>
          <p:cNvPr id="2051" name="Picture 3" descr="C:\Users\Rogal\Pictures\_1_92_5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222" y="3143248"/>
            <a:ext cx="4857780" cy="3714752"/>
          </a:xfrm>
          <a:prstGeom prst="rect">
            <a:avLst/>
          </a:prstGeom>
          <a:noFill/>
        </p:spPr>
      </p:pic>
      <p:pic>
        <p:nvPicPr>
          <p:cNvPr id="2053" name="Picture 5" descr="https://www.rusvelikaia.ru/upload/iblock/7c4/090816DSC_06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-214338"/>
            <a:ext cx="3929058" cy="3571868"/>
          </a:xfrm>
          <a:prstGeom prst="rect">
            <a:avLst/>
          </a:prstGeom>
          <a:noFill/>
        </p:spPr>
      </p:pic>
      <p:pic>
        <p:nvPicPr>
          <p:cNvPr id="2055" name="Picture 7" descr="https://im0-tub-ua.yandex.net/i?id=9e119bb86029004f4788d440deb5fd54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0715" y="3214686"/>
            <a:ext cx="5132616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Словничок:</a:t>
            </a:r>
            <a:endParaRPr lang="ru-RU" dirty="0" smtClean="0"/>
          </a:p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Оберіг-прадавній амулет щастя, талісман,                         </a:t>
            </a:r>
            <a:r>
              <a:rPr lang="uk-UA" smtClean="0">
                <a:solidFill>
                  <a:srgbClr val="FFFF00"/>
                </a:solidFill>
              </a:rPr>
              <a:t>заступник  від </a:t>
            </a:r>
            <a:r>
              <a:rPr lang="uk-UA" dirty="0" smtClean="0">
                <a:solidFill>
                  <a:srgbClr val="FFFF00"/>
                </a:solidFill>
              </a:rPr>
              <a:t>нещасть, знак добра і сили.</a:t>
            </a:r>
            <a:r>
              <a:rPr lang="ru-RU" u="sng" dirty="0" smtClean="0">
                <a:solidFill>
                  <a:srgbClr val="FFFF00"/>
                </a:solidFill>
              </a:rPr>
              <a:t> </a:t>
            </a:r>
            <a:endParaRPr lang="ru-RU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C:\Users\Rogal\Pictures\razrabotka-uroka-po-anghliiskomu-iazyku-v-1-klassie-po-tiemie-school-things_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553" y="3357563"/>
            <a:ext cx="2954252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Rogal\Pictures\1280px-Sedimentary-clay-mount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502400" cy="4876800"/>
          </a:xfrm>
          <a:prstGeom prst="rect">
            <a:avLst/>
          </a:prstGeom>
          <a:noFill/>
        </p:spPr>
      </p:pic>
      <p:pic>
        <p:nvPicPr>
          <p:cNvPr id="3076" name="Picture 4" descr="https://cdn.pixabay.com/photo/2018/03/19/20/23/nature-3241122__3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90900" y="3619499"/>
            <a:ext cx="5753100" cy="3238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Rogal\Pictures\clay-coin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62052" cy="3963994"/>
          </a:xfrm>
          <a:prstGeom prst="rect">
            <a:avLst/>
          </a:prstGeom>
          <a:noFill/>
        </p:spPr>
      </p:pic>
      <p:pic>
        <p:nvPicPr>
          <p:cNvPr id="1027" name="Picture 3" descr="C:\Users\Rogal\Pictures\7613EAE0-4034-4E71-B420-06993D5622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375420"/>
            <a:ext cx="4643438" cy="34825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1000listnik.ru/wp-content/uploads/2017/05/gli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177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Rogal\Pictures\800px_COLOURBOX70260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1814" y="3500438"/>
            <a:ext cx="4502186" cy="3357562"/>
          </a:xfrm>
          <a:prstGeom prst="rect">
            <a:avLst/>
          </a:prstGeom>
          <a:noFill/>
        </p:spPr>
      </p:pic>
      <p:pic>
        <p:nvPicPr>
          <p:cNvPr id="2052" name="Picture 4" descr="https://static.tildacdn.com/tild3435-6639-4366-b461-383234316132/a3-mi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559433" cy="3718092"/>
          </a:xfrm>
          <a:prstGeom prst="rect">
            <a:avLst/>
          </a:prstGeom>
          <a:noFill/>
        </p:spPr>
      </p:pic>
      <p:pic>
        <p:nvPicPr>
          <p:cNvPr id="2054" name="Picture 6" descr="http://itd1.mycdn.me/image?id=836389640044&amp;t=20&amp;plc=WEB&amp;tkn=*sA1E7VFcCE-leiCvb6YffIK7ec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1109" y="0"/>
            <a:ext cx="4182891" cy="3429000"/>
          </a:xfrm>
          <a:prstGeom prst="rect">
            <a:avLst/>
          </a:prstGeom>
          <a:noFill/>
        </p:spPr>
      </p:pic>
      <p:pic>
        <p:nvPicPr>
          <p:cNvPr id="2056" name="Picture 8" descr="https://im0-tub-ua.yandex.net/i?id=018acd9610f726c79cf0a470c5817b0a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86124"/>
            <a:ext cx="4714876" cy="35333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Порядок роботи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8"/>
            <a:ext cx="2928926" cy="2285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8868"/>
            <a:ext cx="300036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928926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0"/>
            <a:ext cx="3071834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Rogal\Desktop\175___11\IMG_710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2428868"/>
            <a:ext cx="292895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Rogal\Desktop\175___11\IMG_710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4500570"/>
            <a:ext cx="2928958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57884" y="2357430"/>
            <a:ext cx="328611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Rogal\Desktop\175___11\IMG_711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05510" y="0"/>
            <a:ext cx="3238490" cy="2428868"/>
          </a:xfrm>
          <a:prstGeom prst="rect">
            <a:avLst/>
          </a:prstGeom>
          <a:noFill/>
        </p:spPr>
      </p:pic>
      <p:pic>
        <p:nvPicPr>
          <p:cNvPr id="1028" name="Picture 4" descr="C:\Users\Rogal\Desktop\175___11\IMG_7114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72198" y="4446966"/>
            <a:ext cx="3071802" cy="24110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58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Чи  </a:t>
            </a:r>
            <a:r>
              <a:rPr lang="uk-UA" dirty="0" smtClean="0"/>
              <a:t>сподобалась вам ця </a:t>
            </a:r>
            <a:r>
              <a:rPr lang="uk-UA" dirty="0" smtClean="0"/>
              <a:t> робота?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Які знання з  отриманих на цьому уроці вам можуть знадобитися в житті?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Дякую!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33388" y="2786058"/>
            <a:ext cx="501037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22</Words>
  <Application>Microsoft Office PowerPoint</Application>
  <PresentationFormat>Экран (4:3)</PresentationFormat>
  <Paragraphs>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Девіз уроку:  Молодчинка той,  хто встигає якісно робити сам та ще й допомогати товаришам!   </vt:lpstr>
      <vt:lpstr>Слайд 2</vt:lpstr>
      <vt:lpstr>Слайд 3</vt:lpstr>
      <vt:lpstr>Слайд 4</vt:lpstr>
      <vt:lpstr>Слайд 5</vt:lpstr>
      <vt:lpstr>Слайд 6</vt:lpstr>
      <vt:lpstr>Слайд 7</vt:lpstr>
      <vt:lpstr>Порядок роботи</vt:lpstr>
      <vt:lpstr>   Чи  сподобалась вам ця  робота? Які знання з  отриманих на цьому уроці вам можуть знадобитися в житті?    Дякую!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Девіз уроку: (хором)  Молодчинка той,  хто встигає якісно робити сам та ще й допомогати товаришам!</dc:title>
  <dc:creator>Rogal</dc:creator>
  <cp:lastModifiedBy>Rogal</cp:lastModifiedBy>
  <cp:revision>13</cp:revision>
  <dcterms:created xsi:type="dcterms:W3CDTF">2018-11-01T16:15:29Z</dcterms:created>
  <dcterms:modified xsi:type="dcterms:W3CDTF">2018-11-07T19:51:39Z</dcterms:modified>
</cp:coreProperties>
</file>