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32"/>
  </p:notesMasterIdLst>
  <p:sldIdLst>
    <p:sldId id="256" r:id="rId2"/>
    <p:sldId id="258" r:id="rId3"/>
    <p:sldId id="287" r:id="rId4"/>
    <p:sldId id="288" r:id="rId5"/>
    <p:sldId id="259" r:id="rId6"/>
    <p:sldId id="260" r:id="rId7"/>
    <p:sldId id="286" r:id="rId8"/>
    <p:sldId id="282" r:id="rId9"/>
    <p:sldId id="283" r:id="rId10"/>
    <p:sldId id="284" r:id="rId11"/>
    <p:sldId id="285" r:id="rId12"/>
    <p:sldId id="262" r:id="rId13"/>
    <p:sldId id="289" r:id="rId14"/>
    <p:sldId id="290" r:id="rId15"/>
    <p:sldId id="291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80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26727F-D60D-4F51-8DB9-B76DFEB58AD5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7B3ADAB-FB31-4A48-9424-FB768F3AEBC2}">
      <dgm:prSet phldrT="[Текст]"/>
      <dgm:spPr/>
      <dgm:t>
        <a:bodyPr/>
        <a:lstStyle/>
        <a:p>
          <a:r>
            <a:rPr lang="uk-UA" smtClean="0"/>
            <a:t>Погода</a:t>
          </a:r>
          <a:endParaRPr lang="uk-UA" dirty="0"/>
        </a:p>
      </dgm:t>
    </dgm:pt>
    <dgm:pt modelId="{F370FC30-40EF-4230-811E-7653E30FC2E6}" type="parTrans" cxnId="{C6B179D9-5C97-40E6-9897-62AE702A7E1B}">
      <dgm:prSet/>
      <dgm:spPr/>
      <dgm:t>
        <a:bodyPr/>
        <a:lstStyle/>
        <a:p>
          <a:endParaRPr lang="uk-UA"/>
        </a:p>
      </dgm:t>
    </dgm:pt>
    <dgm:pt modelId="{3719B757-D85B-43BD-8BD6-E5D4719554C1}" type="sibTrans" cxnId="{C6B179D9-5C97-40E6-9897-62AE702A7E1B}">
      <dgm:prSet/>
      <dgm:spPr/>
      <dgm:t>
        <a:bodyPr/>
        <a:lstStyle/>
        <a:p>
          <a:endParaRPr lang="uk-UA"/>
        </a:p>
      </dgm:t>
    </dgm:pt>
    <dgm:pt modelId="{330D2765-1E98-418F-B648-245567C9072C}">
      <dgm:prSet phldrT="[Текст]"/>
      <dgm:spPr/>
      <dgm:t>
        <a:bodyPr/>
        <a:lstStyle/>
        <a:p>
          <a:r>
            <a:rPr lang="uk-UA" dirty="0" smtClean="0"/>
            <a:t>Яка пора року?</a:t>
          </a:r>
          <a:endParaRPr lang="uk-UA" dirty="0"/>
        </a:p>
      </dgm:t>
    </dgm:pt>
    <dgm:pt modelId="{78F66120-69EF-4F78-B757-1F8CFE287D97}" type="parTrans" cxnId="{ED4849FA-EC09-49DA-B65A-F1A3E9D0D842}">
      <dgm:prSet/>
      <dgm:spPr/>
      <dgm:t>
        <a:bodyPr/>
        <a:lstStyle/>
        <a:p>
          <a:endParaRPr lang="uk-UA"/>
        </a:p>
      </dgm:t>
    </dgm:pt>
    <dgm:pt modelId="{B9587101-D414-4592-9E3A-916A098BFD62}" type="sibTrans" cxnId="{ED4849FA-EC09-49DA-B65A-F1A3E9D0D842}">
      <dgm:prSet/>
      <dgm:spPr/>
      <dgm:t>
        <a:bodyPr/>
        <a:lstStyle/>
        <a:p>
          <a:endParaRPr lang="uk-UA"/>
        </a:p>
      </dgm:t>
    </dgm:pt>
    <dgm:pt modelId="{04D6D717-6726-4461-B2EF-12095CD78FB7}">
      <dgm:prSet phldrT="[Текст]"/>
      <dgm:spPr/>
      <dgm:t>
        <a:bodyPr/>
        <a:lstStyle/>
        <a:p>
          <a:r>
            <a:rPr lang="uk-UA" dirty="0" smtClean="0"/>
            <a:t>Який місяць?</a:t>
          </a:r>
          <a:endParaRPr lang="uk-UA" dirty="0"/>
        </a:p>
      </dgm:t>
    </dgm:pt>
    <dgm:pt modelId="{95A69F94-C244-4161-BBF5-255D49C144EC}" type="parTrans" cxnId="{31DCB902-2DFF-4B46-A93C-570C325BC160}">
      <dgm:prSet/>
      <dgm:spPr/>
      <dgm:t>
        <a:bodyPr/>
        <a:lstStyle/>
        <a:p>
          <a:endParaRPr lang="uk-UA"/>
        </a:p>
      </dgm:t>
    </dgm:pt>
    <dgm:pt modelId="{24A3A0D7-4949-402B-8C02-39B5AE3237FD}" type="sibTrans" cxnId="{31DCB902-2DFF-4B46-A93C-570C325BC160}">
      <dgm:prSet/>
      <dgm:spPr/>
      <dgm:t>
        <a:bodyPr/>
        <a:lstStyle/>
        <a:p>
          <a:endParaRPr lang="uk-UA"/>
        </a:p>
      </dgm:t>
    </dgm:pt>
    <dgm:pt modelId="{B5DDD74C-0D82-472E-A761-9781F391E839}">
      <dgm:prSet phldrT="[Текст]"/>
      <dgm:spPr/>
      <dgm:t>
        <a:bodyPr/>
        <a:lstStyle/>
        <a:p>
          <a:r>
            <a:rPr lang="uk-UA" dirty="0" smtClean="0"/>
            <a:t>Холодно чи тепло?</a:t>
          </a:r>
          <a:endParaRPr lang="uk-UA" dirty="0"/>
        </a:p>
      </dgm:t>
    </dgm:pt>
    <dgm:pt modelId="{DBE20836-E12C-4BE4-87F6-1AD81AF132AE}" type="parTrans" cxnId="{6103DE6E-8CF5-46C4-B865-9C833F607D58}">
      <dgm:prSet/>
      <dgm:spPr/>
      <dgm:t>
        <a:bodyPr/>
        <a:lstStyle/>
        <a:p>
          <a:endParaRPr lang="uk-UA"/>
        </a:p>
      </dgm:t>
    </dgm:pt>
    <dgm:pt modelId="{FC30C91E-9119-469F-9DF4-A4FFC1C843A4}" type="sibTrans" cxnId="{6103DE6E-8CF5-46C4-B865-9C833F607D58}">
      <dgm:prSet/>
      <dgm:spPr/>
      <dgm:t>
        <a:bodyPr/>
        <a:lstStyle/>
        <a:p>
          <a:endParaRPr lang="uk-UA"/>
        </a:p>
      </dgm:t>
    </dgm:pt>
    <dgm:pt modelId="{995A0A69-749F-4003-A98A-336ED5AC1603}">
      <dgm:prSet phldrT="[Текст]"/>
      <dgm:spPr/>
      <dgm:t>
        <a:bodyPr/>
        <a:lstStyle/>
        <a:p>
          <a:r>
            <a:rPr lang="uk-UA" dirty="0" smtClean="0"/>
            <a:t>Чи були опади?</a:t>
          </a:r>
          <a:endParaRPr lang="uk-UA" dirty="0"/>
        </a:p>
      </dgm:t>
    </dgm:pt>
    <dgm:pt modelId="{0FAFB22F-5515-4628-940A-9F71EDCF50FC}" type="parTrans" cxnId="{7B99670D-175D-4378-9698-0AABA5D6414E}">
      <dgm:prSet/>
      <dgm:spPr/>
      <dgm:t>
        <a:bodyPr/>
        <a:lstStyle/>
        <a:p>
          <a:endParaRPr lang="uk-UA"/>
        </a:p>
      </dgm:t>
    </dgm:pt>
    <dgm:pt modelId="{001F63A8-C11E-47A1-B977-59724DEA18BE}" type="sibTrans" cxnId="{7B99670D-175D-4378-9698-0AABA5D6414E}">
      <dgm:prSet/>
      <dgm:spPr/>
      <dgm:t>
        <a:bodyPr/>
        <a:lstStyle/>
        <a:p>
          <a:endParaRPr lang="uk-UA"/>
        </a:p>
      </dgm:t>
    </dgm:pt>
    <dgm:pt modelId="{34F874CB-A88B-45AD-B2EC-CCF251926E28}">
      <dgm:prSet/>
      <dgm:spPr/>
      <dgm:t>
        <a:bodyPr/>
        <a:lstStyle/>
        <a:p>
          <a:r>
            <a:rPr lang="uk-UA" dirty="0" smtClean="0"/>
            <a:t>Який сьогодні день?</a:t>
          </a:r>
          <a:endParaRPr lang="uk-UA" dirty="0"/>
        </a:p>
      </dgm:t>
    </dgm:pt>
    <dgm:pt modelId="{EF2F1EE7-D450-4925-B5C0-C3CB04D74772}" type="parTrans" cxnId="{F84D23F2-D465-4CB6-89C8-0BB3BF667424}">
      <dgm:prSet/>
      <dgm:spPr/>
      <dgm:t>
        <a:bodyPr/>
        <a:lstStyle/>
        <a:p>
          <a:endParaRPr lang="uk-UA"/>
        </a:p>
      </dgm:t>
    </dgm:pt>
    <dgm:pt modelId="{82D47FAE-392C-48FA-8159-D37C07A9A654}" type="sibTrans" cxnId="{F84D23F2-D465-4CB6-89C8-0BB3BF667424}">
      <dgm:prSet/>
      <dgm:spPr/>
      <dgm:t>
        <a:bodyPr/>
        <a:lstStyle/>
        <a:p>
          <a:endParaRPr lang="uk-UA"/>
        </a:p>
      </dgm:t>
    </dgm:pt>
    <dgm:pt modelId="{B03E7D6B-BC48-43BD-A716-60CD4984328D}" type="pres">
      <dgm:prSet presAssocID="{BC26727F-D60D-4F51-8DB9-B76DFEB58AD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31EED48-1292-475E-9FF0-8523CFFF87A8}" type="pres">
      <dgm:prSet presAssocID="{77B3ADAB-FB31-4A48-9424-FB768F3AEBC2}" presName="centerShape" presStyleLbl="node0" presStyleIdx="0" presStyleCnt="1"/>
      <dgm:spPr/>
      <dgm:t>
        <a:bodyPr/>
        <a:lstStyle/>
        <a:p>
          <a:endParaRPr lang="uk-UA"/>
        </a:p>
      </dgm:t>
    </dgm:pt>
    <dgm:pt modelId="{4EDAA2F8-2555-45BF-8EFE-3400429B085F}" type="pres">
      <dgm:prSet presAssocID="{78F66120-69EF-4F78-B757-1F8CFE287D97}" presName="Name9" presStyleLbl="parChTrans1D2" presStyleIdx="0" presStyleCnt="5"/>
      <dgm:spPr/>
      <dgm:t>
        <a:bodyPr/>
        <a:lstStyle/>
        <a:p>
          <a:endParaRPr lang="uk-UA"/>
        </a:p>
      </dgm:t>
    </dgm:pt>
    <dgm:pt modelId="{4511C395-34CA-4310-B6AC-F4DAD19FD542}" type="pres">
      <dgm:prSet presAssocID="{78F66120-69EF-4F78-B757-1F8CFE287D97}" presName="connTx" presStyleLbl="parChTrans1D2" presStyleIdx="0" presStyleCnt="5"/>
      <dgm:spPr/>
      <dgm:t>
        <a:bodyPr/>
        <a:lstStyle/>
        <a:p>
          <a:endParaRPr lang="uk-UA"/>
        </a:p>
      </dgm:t>
    </dgm:pt>
    <dgm:pt modelId="{2CD12269-6300-4A8A-9AF6-27B9AD9F806F}" type="pres">
      <dgm:prSet presAssocID="{330D2765-1E98-418F-B648-245567C9072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532C21-36CF-4B8E-B3C8-E9E83AF07222}" type="pres">
      <dgm:prSet presAssocID="{95A69F94-C244-4161-BBF5-255D49C144EC}" presName="Name9" presStyleLbl="parChTrans1D2" presStyleIdx="1" presStyleCnt="5"/>
      <dgm:spPr/>
      <dgm:t>
        <a:bodyPr/>
        <a:lstStyle/>
        <a:p>
          <a:endParaRPr lang="uk-UA"/>
        </a:p>
      </dgm:t>
    </dgm:pt>
    <dgm:pt modelId="{65334E41-2451-45AA-886E-E39F1C53909E}" type="pres">
      <dgm:prSet presAssocID="{95A69F94-C244-4161-BBF5-255D49C144EC}" presName="connTx" presStyleLbl="parChTrans1D2" presStyleIdx="1" presStyleCnt="5"/>
      <dgm:spPr/>
      <dgm:t>
        <a:bodyPr/>
        <a:lstStyle/>
        <a:p>
          <a:endParaRPr lang="uk-UA"/>
        </a:p>
      </dgm:t>
    </dgm:pt>
    <dgm:pt modelId="{1BAE5768-53D9-4A9C-8F6A-90CDD6CE0CBB}" type="pres">
      <dgm:prSet presAssocID="{04D6D717-6726-4461-B2EF-12095CD78FB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A1BF607-C7BB-4F51-B3A3-20BA6EBED8C1}" type="pres">
      <dgm:prSet presAssocID="{EF2F1EE7-D450-4925-B5C0-C3CB04D74772}" presName="Name9" presStyleLbl="parChTrans1D2" presStyleIdx="2" presStyleCnt="5"/>
      <dgm:spPr/>
      <dgm:t>
        <a:bodyPr/>
        <a:lstStyle/>
        <a:p>
          <a:endParaRPr lang="uk-UA"/>
        </a:p>
      </dgm:t>
    </dgm:pt>
    <dgm:pt modelId="{BD414F84-EDE2-4567-8B88-67A70CEFC006}" type="pres">
      <dgm:prSet presAssocID="{EF2F1EE7-D450-4925-B5C0-C3CB04D74772}" presName="connTx" presStyleLbl="parChTrans1D2" presStyleIdx="2" presStyleCnt="5"/>
      <dgm:spPr/>
      <dgm:t>
        <a:bodyPr/>
        <a:lstStyle/>
        <a:p>
          <a:endParaRPr lang="uk-UA"/>
        </a:p>
      </dgm:t>
    </dgm:pt>
    <dgm:pt modelId="{279E4988-F7D8-4518-ABA2-453AC7717DEF}" type="pres">
      <dgm:prSet presAssocID="{34F874CB-A88B-45AD-B2EC-CCF251926E2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A64F00-4AB2-4F2F-9D5B-FA298147FCFD}" type="pres">
      <dgm:prSet presAssocID="{DBE20836-E12C-4BE4-87F6-1AD81AF132AE}" presName="Name9" presStyleLbl="parChTrans1D2" presStyleIdx="3" presStyleCnt="5"/>
      <dgm:spPr/>
      <dgm:t>
        <a:bodyPr/>
        <a:lstStyle/>
        <a:p>
          <a:endParaRPr lang="uk-UA"/>
        </a:p>
      </dgm:t>
    </dgm:pt>
    <dgm:pt modelId="{55FF4E89-B566-4080-ACFC-7AE71AD69A63}" type="pres">
      <dgm:prSet presAssocID="{DBE20836-E12C-4BE4-87F6-1AD81AF132AE}" presName="connTx" presStyleLbl="parChTrans1D2" presStyleIdx="3" presStyleCnt="5"/>
      <dgm:spPr/>
      <dgm:t>
        <a:bodyPr/>
        <a:lstStyle/>
        <a:p>
          <a:endParaRPr lang="uk-UA"/>
        </a:p>
      </dgm:t>
    </dgm:pt>
    <dgm:pt modelId="{8E71C461-326D-4826-A5F6-D167C3E8E4C3}" type="pres">
      <dgm:prSet presAssocID="{B5DDD74C-0D82-472E-A761-9781F391E83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E51C4C-DE5A-4910-B426-2BBD00EFC021}" type="pres">
      <dgm:prSet presAssocID="{0FAFB22F-5515-4628-940A-9F71EDCF50FC}" presName="Name9" presStyleLbl="parChTrans1D2" presStyleIdx="4" presStyleCnt="5"/>
      <dgm:spPr/>
      <dgm:t>
        <a:bodyPr/>
        <a:lstStyle/>
        <a:p>
          <a:endParaRPr lang="uk-UA"/>
        </a:p>
      </dgm:t>
    </dgm:pt>
    <dgm:pt modelId="{F37FE0B7-67E3-48B9-AFB2-C5C1AB0113AB}" type="pres">
      <dgm:prSet presAssocID="{0FAFB22F-5515-4628-940A-9F71EDCF50FC}" presName="connTx" presStyleLbl="parChTrans1D2" presStyleIdx="4" presStyleCnt="5"/>
      <dgm:spPr/>
      <dgm:t>
        <a:bodyPr/>
        <a:lstStyle/>
        <a:p>
          <a:endParaRPr lang="uk-UA"/>
        </a:p>
      </dgm:t>
    </dgm:pt>
    <dgm:pt modelId="{B6E34856-FFC1-4882-B002-C762C3DDDFAA}" type="pres">
      <dgm:prSet presAssocID="{995A0A69-749F-4003-A98A-336ED5AC160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CD63A01-7EF9-4C98-94F3-7E2D1604FE66}" type="presOf" srcId="{DBE20836-E12C-4BE4-87F6-1AD81AF132AE}" destId="{55FF4E89-B566-4080-ACFC-7AE71AD69A63}" srcOrd="1" destOrd="0" presId="urn:microsoft.com/office/officeart/2005/8/layout/radial1"/>
    <dgm:cxn modelId="{ED4849FA-EC09-49DA-B65A-F1A3E9D0D842}" srcId="{77B3ADAB-FB31-4A48-9424-FB768F3AEBC2}" destId="{330D2765-1E98-418F-B648-245567C9072C}" srcOrd="0" destOrd="0" parTransId="{78F66120-69EF-4F78-B757-1F8CFE287D97}" sibTransId="{B9587101-D414-4592-9E3A-916A098BFD62}"/>
    <dgm:cxn modelId="{6103DE6E-8CF5-46C4-B865-9C833F607D58}" srcId="{77B3ADAB-FB31-4A48-9424-FB768F3AEBC2}" destId="{B5DDD74C-0D82-472E-A761-9781F391E839}" srcOrd="3" destOrd="0" parTransId="{DBE20836-E12C-4BE4-87F6-1AD81AF132AE}" sibTransId="{FC30C91E-9119-469F-9DF4-A4FFC1C843A4}"/>
    <dgm:cxn modelId="{F84D23F2-D465-4CB6-89C8-0BB3BF667424}" srcId="{77B3ADAB-FB31-4A48-9424-FB768F3AEBC2}" destId="{34F874CB-A88B-45AD-B2EC-CCF251926E28}" srcOrd="2" destOrd="0" parTransId="{EF2F1EE7-D450-4925-B5C0-C3CB04D74772}" sibTransId="{82D47FAE-392C-48FA-8159-D37C07A9A654}"/>
    <dgm:cxn modelId="{B0F871CB-AFDC-4CA5-96F8-56F245AC2C51}" type="presOf" srcId="{0FAFB22F-5515-4628-940A-9F71EDCF50FC}" destId="{F37FE0B7-67E3-48B9-AFB2-C5C1AB0113AB}" srcOrd="1" destOrd="0" presId="urn:microsoft.com/office/officeart/2005/8/layout/radial1"/>
    <dgm:cxn modelId="{30DFD20A-E415-4BE0-8E41-08022A3EE65F}" type="presOf" srcId="{B5DDD74C-0D82-472E-A761-9781F391E839}" destId="{8E71C461-326D-4826-A5F6-D167C3E8E4C3}" srcOrd="0" destOrd="0" presId="urn:microsoft.com/office/officeart/2005/8/layout/radial1"/>
    <dgm:cxn modelId="{1850D599-9774-4C17-B003-04FF29B119C0}" type="presOf" srcId="{DBE20836-E12C-4BE4-87F6-1AD81AF132AE}" destId="{18A64F00-4AB2-4F2F-9D5B-FA298147FCFD}" srcOrd="0" destOrd="0" presId="urn:microsoft.com/office/officeart/2005/8/layout/radial1"/>
    <dgm:cxn modelId="{ADC7B3E9-AB2D-4C6D-9317-A6DCAE14531D}" type="presOf" srcId="{77B3ADAB-FB31-4A48-9424-FB768F3AEBC2}" destId="{831EED48-1292-475E-9FF0-8523CFFF87A8}" srcOrd="0" destOrd="0" presId="urn:microsoft.com/office/officeart/2005/8/layout/radial1"/>
    <dgm:cxn modelId="{9CBFBE06-8BBF-4103-AAD7-E7E0B9F3CFB7}" type="presOf" srcId="{330D2765-1E98-418F-B648-245567C9072C}" destId="{2CD12269-6300-4A8A-9AF6-27B9AD9F806F}" srcOrd="0" destOrd="0" presId="urn:microsoft.com/office/officeart/2005/8/layout/radial1"/>
    <dgm:cxn modelId="{E40E2C64-AD8C-46DA-BDBA-BEDE42A71DC7}" type="presOf" srcId="{04D6D717-6726-4461-B2EF-12095CD78FB7}" destId="{1BAE5768-53D9-4A9C-8F6A-90CDD6CE0CBB}" srcOrd="0" destOrd="0" presId="urn:microsoft.com/office/officeart/2005/8/layout/radial1"/>
    <dgm:cxn modelId="{CE002A6E-35DD-4CF7-B2AE-BC60DCF586EF}" type="presOf" srcId="{95A69F94-C244-4161-BBF5-255D49C144EC}" destId="{84532C21-36CF-4B8E-B3C8-E9E83AF07222}" srcOrd="0" destOrd="0" presId="urn:microsoft.com/office/officeart/2005/8/layout/radial1"/>
    <dgm:cxn modelId="{9723FCBB-B552-48E8-973F-65D9CEABDB5A}" type="presOf" srcId="{78F66120-69EF-4F78-B757-1F8CFE287D97}" destId="{4EDAA2F8-2555-45BF-8EFE-3400429B085F}" srcOrd="0" destOrd="0" presId="urn:microsoft.com/office/officeart/2005/8/layout/radial1"/>
    <dgm:cxn modelId="{520A2526-6D9B-49C5-A07A-5BE9EBD1CF5C}" type="presOf" srcId="{34F874CB-A88B-45AD-B2EC-CCF251926E28}" destId="{279E4988-F7D8-4518-ABA2-453AC7717DEF}" srcOrd="0" destOrd="0" presId="urn:microsoft.com/office/officeart/2005/8/layout/radial1"/>
    <dgm:cxn modelId="{D0AB8EB9-91CC-4DF9-8032-059F740A223C}" type="presOf" srcId="{78F66120-69EF-4F78-B757-1F8CFE287D97}" destId="{4511C395-34CA-4310-B6AC-F4DAD19FD542}" srcOrd="1" destOrd="0" presId="urn:microsoft.com/office/officeart/2005/8/layout/radial1"/>
    <dgm:cxn modelId="{A9F294FB-F41B-4059-9650-49DFC8DE42B5}" type="presOf" srcId="{BC26727F-D60D-4F51-8DB9-B76DFEB58AD5}" destId="{B03E7D6B-BC48-43BD-A716-60CD4984328D}" srcOrd="0" destOrd="0" presId="urn:microsoft.com/office/officeart/2005/8/layout/radial1"/>
    <dgm:cxn modelId="{FCC61FE6-06C3-4DD6-AB7B-E1EDB3E01D3B}" type="presOf" srcId="{0FAFB22F-5515-4628-940A-9F71EDCF50FC}" destId="{ECE51C4C-DE5A-4910-B426-2BBD00EFC021}" srcOrd="0" destOrd="0" presId="urn:microsoft.com/office/officeart/2005/8/layout/radial1"/>
    <dgm:cxn modelId="{8178B415-05F5-4EBC-9E6E-66C6BAB723BF}" type="presOf" srcId="{EF2F1EE7-D450-4925-B5C0-C3CB04D74772}" destId="{BD414F84-EDE2-4567-8B88-67A70CEFC006}" srcOrd="1" destOrd="0" presId="urn:microsoft.com/office/officeart/2005/8/layout/radial1"/>
    <dgm:cxn modelId="{7B99670D-175D-4378-9698-0AABA5D6414E}" srcId="{77B3ADAB-FB31-4A48-9424-FB768F3AEBC2}" destId="{995A0A69-749F-4003-A98A-336ED5AC1603}" srcOrd="4" destOrd="0" parTransId="{0FAFB22F-5515-4628-940A-9F71EDCF50FC}" sibTransId="{001F63A8-C11E-47A1-B977-59724DEA18BE}"/>
    <dgm:cxn modelId="{75189BE8-CF92-441E-8328-DCD051E460B3}" type="presOf" srcId="{95A69F94-C244-4161-BBF5-255D49C144EC}" destId="{65334E41-2451-45AA-886E-E39F1C53909E}" srcOrd="1" destOrd="0" presId="urn:microsoft.com/office/officeart/2005/8/layout/radial1"/>
    <dgm:cxn modelId="{4261E77B-E567-4759-875C-874C8DA13EE6}" type="presOf" srcId="{995A0A69-749F-4003-A98A-336ED5AC1603}" destId="{B6E34856-FFC1-4882-B002-C762C3DDDFAA}" srcOrd="0" destOrd="0" presId="urn:microsoft.com/office/officeart/2005/8/layout/radial1"/>
    <dgm:cxn modelId="{76DA2927-5330-468D-9FF6-B2FDA7DD3BF8}" type="presOf" srcId="{EF2F1EE7-D450-4925-B5C0-C3CB04D74772}" destId="{9A1BF607-C7BB-4F51-B3A3-20BA6EBED8C1}" srcOrd="0" destOrd="0" presId="urn:microsoft.com/office/officeart/2005/8/layout/radial1"/>
    <dgm:cxn modelId="{C6B179D9-5C97-40E6-9897-62AE702A7E1B}" srcId="{BC26727F-D60D-4F51-8DB9-B76DFEB58AD5}" destId="{77B3ADAB-FB31-4A48-9424-FB768F3AEBC2}" srcOrd="0" destOrd="0" parTransId="{F370FC30-40EF-4230-811E-7653E30FC2E6}" sibTransId="{3719B757-D85B-43BD-8BD6-E5D4719554C1}"/>
    <dgm:cxn modelId="{31DCB902-2DFF-4B46-A93C-570C325BC160}" srcId="{77B3ADAB-FB31-4A48-9424-FB768F3AEBC2}" destId="{04D6D717-6726-4461-B2EF-12095CD78FB7}" srcOrd="1" destOrd="0" parTransId="{95A69F94-C244-4161-BBF5-255D49C144EC}" sibTransId="{24A3A0D7-4949-402B-8C02-39B5AE3237FD}"/>
    <dgm:cxn modelId="{3E9C4D6E-8E2E-48E2-BDA1-70FC9D1BB127}" type="presParOf" srcId="{B03E7D6B-BC48-43BD-A716-60CD4984328D}" destId="{831EED48-1292-475E-9FF0-8523CFFF87A8}" srcOrd="0" destOrd="0" presId="urn:microsoft.com/office/officeart/2005/8/layout/radial1"/>
    <dgm:cxn modelId="{A7900A48-54A6-42F4-A811-3458B5F5FB1D}" type="presParOf" srcId="{B03E7D6B-BC48-43BD-A716-60CD4984328D}" destId="{4EDAA2F8-2555-45BF-8EFE-3400429B085F}" srcOrd="1" destOrd="0" presId="urn:microsoft.com/office/officeart/2005/8/layout/radial1"/>
    <dgm:cxn modelId="{33A64173-C39E-4C02-931F-AF8A8A252503}" type="presParOf" srcId="{4EDAA2F8-2555-45BF-8EFE-3400429B085F}" destId="{4511C395-34CA-4310-B6AC-F4DAD19FD542}" srcOrd="0" destOrd="0" presId="urn:microsoft.com/office/officeart/2005/8/layout/radial1"/>
    <dgm:cxn modelId="{97AAAE7E-64C5-4D9A-9059-2038CB384D13}" type="presParOf" srcId="{B03E7D6B-BC48-43BD-A716-60CD4984328D}" destId="{2CD12269-6300-4A8A-9AF6-27B9AD9F806F}" srcOrd="2" destOrd="0" presId="urn:microsoft.com/office/officeart/2005/8/layout/radial1"/>
    <dgm:cxn modelId="{DFC3404C-C0F0-4148-B404-1458504AD555}" type="presParOf" srcId="{B03E7D6B-BC48-43BD-A716-60CD4984328D}" destId="{84532C21-36CF-4B8E-B3C8-E9E83AF07222}" srcOrd="3" destOrd="0" presId="urn:microsoft.com/office/officeart/2005/8/layout/radial1"/>
    <dgm:cxn modelId="{35542528-B397-47C9-95D2-9A5D63EF70CD}" type="presParOf" srcId="{84532C21-36CF-4B8E-B3C8-E9E83AF07222}" destId="{65334E41-2451-45AA-886E-E39F1C53909E}" srcOrd="0" destOrd="0" presId="urn:microsoft.com/office/officeart/2005/8/layout/radial1"/>
    <dgm:cxn modelId="{656B521B-F149-45C9-8615-559908D8DB82}" type="presParOf" srcId="{B03E7D6B-BC48-43BD-A716-60CD4984328D}" destId="{1BAE5768-53D9-4A9C-8F6A-90CDD6CE0CBB}" srcOrd="4" destOrd="0" presId="urn:microsoft.com/office/officeart/2005/8/layout/radial1"/>
    <dgm:cxn modelId="{B61C8145-5928-4D9C-A377-082FC0DF72F3}" type="presParOf" srcId="{B03E7D6B-BC48-43BD-A716-60CD4984328D}" destId="{9A1BF607-C7BB-4F51-B3A3-20BA6EBED8C1}" srcOrd="5" destOrd="0" presId="urn:microsoft.com/office/officeart/2005/8/layout/radial1"/>
    <dgm:cxn modelId="{5D1CFC83-D85A-495A-BDD8-39B9AB193155}" type="presParOf" srcId="{9A1BF607-C7BB-4F51-B3A3-20BA6EBED8C1}" destId="{BD414F84-EDE2-4567-8B88-67A70CEFC006}" srcOrd="0" destOrd="0" presId="urn:microsoft.com/office/officeart/2005/8/layout/radial1"/>
    <dgm:cxn modelId="{E0A347C1-AE10-42BC-9B22-4D001933E37A}" type="presParOf" srcId="{B03E7D6B-BC48-43BD-A716-60CD4984328D}" destId="{279E4988-F7D8-4518-ABA2-453AC7717DEF}" srcOrd="6" destOrd="0" presId="urn:microsoft.com/office/officeart/2005/8/layout/radial1"/>
    <dgm:cxn modelId="{003CDDEC-7FEB-4246-A548-ECCEF2950D8A}" type="presParOf" srcId="{B03E7D6B-BC48-43BD-A716-60CD4984328D}" destId="{18A64F00-4AB2-4F2F-9D5B-FA298147FCFD}" srcOrd="7" destOrd="0" presId="urn:microsoft.com/office/officeart/2005/8/layout/radial1"/>
    <dgm:cxn modelId="{ADCDC6D6-945A-4497-8D57-8F7992BB0DF7}" type="presParOf" srcId="{18A64F00-4AB2-4F2F-9D5B-FA298147FCFD}" destId="{55FF4E89-B566-4080-ACFC-7AE71AD69A63}" srcOrd="0" destOrd="0" presId="urn:microsoft.com/office/officeart/2005/8/layout/radial1"/>
    <dgm:cxn modelId="{91029531-43FF-4FA9-ADDC-DDA463EB9DFF}" type="presParOf" srcId="{B03E7D6B-BC48-43BD-A716-60CD4984328D}" destId="{8E71C461-326D-4826-A5F6-D167C3E8E4C3}" srcOrd="8" destOrd="0" presId="urn:microsoft.com/office/officeart/2005/8/layout/radial1"/>
    <dgm:cxn modelId="{998A07FC-5379-4044-B041-1B462ED8FE11}" type="presParOf" srcId="{B03E7D6B-BC48-43BD-A716-60CD4984328D}" destId="{ECE51C4C-DE5A-4910-B426-2BBD00EFC021}" srcOrd="9" destOrd="0" presId="urn:microsoft.com/office/officeart/2005/8/layout/radial1"/>
    <dgm:cxn modelId="{AC361579-9DAE-4853-99B0-86CFE6E43995}" type="presParOf" srcId="{ECE51C4C-DE5A-4910-B426-2BBD00EFC021}" destId="{F37FE0B7-67E3-48B9-AFB2-C5C1AB0113AB}" srcOrd="0" destOrd="0" presId="urn:microsoft.com/office/officeart/2005/8/layout/radial1"/>
    <dgm:cxn modelId="{94E81DC0-2BE8-47CF-9CE7-66557E12A87C}" type="presParOf" srcId="{B03E7D6B-BC48-43BD-A716-60CD4984328D}" destId="{B6E34856-FFC1-4882-B002-C762C3DDDFAA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F9AAEB-C784-4C1E-BF6C-9C775B7EEE3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10A7C511-A736-46C5-9804-B326EBA63102}">
      <dgm:prSet/>
      <dgm:spPr/>
      <dgm:t>
        <a:bodyPr/>
        <a:lstStyle/>
        <a:p>
          <a:r>
            <a:rPr lang="uk-UA" dirty="0" smtClean="0"/>
            <a:t>Зміни 	в неживій природі</a:t>
          </a:r>
          <a:endParaRPr lang="uk-UA" dirty="0"/>
        </a:p>
      </dgm:t>
    </dgm:pt>
    <dgm:pt modelId="{7665F426-DEE7-4D73-B3C1-DB6C2EB76395}" type="parTrans" cxnId="{B04F1975-BEA3-4E0A-8224-E54C46C5A9F2}">
      <dgm:prSet/>
      <dgm:spPr/>
      <dgm:t>
        <a:bodyPr/>
        <a:lstStyle/>
        <a:p>
          <a:endParaRPr lang="uk-UA"/>
        </a:p>
      </dgm:t>
    </dgm:pt>
    <dgm:pt modelId="{0D298F0C-B346-4E76-969D-AFE53D6437C6}" type="sibTrans" cxnId="{B04F1975-BEA3-4E0A-8224-E54C46C5A9F2}">
      <dgm:prSet/>
      <dgm:spPr/>
      <dgm:t>
        <a:bodyPr/>
        <a:lstStyle/>
        <a:p>
          <a:endParaRPr lang="uk-UA"/>
        </a:p>
      </dgm:t>
    </dgm:pt>
    <dgm:pt modelId="{787463D1-36FA-49A1-A3CA-DD84A836F09E}">
      <dgm:prSet phldrT="[Текст]"/>
      <dgm:spPr/>
      <dgm:t>
        <a:bodyPr/>
        <a:lstStyle/>
        <a:p>
          <a:pPr algn="ctr"/>
          <a:r>
            <a:rPr lang="uk-UA" dirty="0" smtClean="0"/>
            <a:t>Зменшення	 кількості їжі та	її відсутність		</a:t>
          </a:r>
          <a:endParaRPr lang="uk-UA" dirty="0"/>
        </a:p>
      </dgm:t>
    </dgm:pt>
    <dgm:pt modelId="{8356394A-C06C-482B-BB84-4F911DB1DA35}" type="parTrans" cxnId="{2A0FF202-B800-4437-90FE-81B6AF61B492}">
      <dgm:prSet/>
      <dgm:spPr/>
      <dgm:t>
        <a:bodyPr/>
        <a:lstStyle/>
        <a:p>
          <a:endParaRPr lang="uk-UA"/>
        </a:p>
      </dgm:t>
    </dgm:pt>
    <dgm:pt modelId="{DC8F2F7C-B76E-4A56-89E4-07B65AA08108}" type="sibTrans" cxnId="{2A0FF202-B800-4437-90FE-81B6AF61B492}">
      <dgm:prSet/>
      <dgm:spPr/>
      <dgm:t>
        <a:bodyPr/>
        <a:lstStyle/>
        <a:p>
          <a:endParaRPr lang="uk-UA"/>
        </a:p>
      </dgm:t>
    </dgm:pt>
    <dgm:pt modelId="{62E353DF-E811-4B9C-BB86-F13D878E9D4C}">
      <dgm:prSet phldrT="[Текст]"/>
      <dgm:spPr/>
      <dgm:t>
        <a:bodyPr/>
        <a:lstStyle/>
        <a:p>
          <a:r>
            <a:rPr lang="uk-UA" dirty="0" smtClean="0"/>
            <a:t>Відліт у вирій</a:t>
          </a:r>
          <a:endParaRPr lang="uk-UA" dirty="0"/>
        </a:p>
      </dgm:t>
    </dgm:pt>
    <dgm:pt modelId="{25B4467E-4C44-4E90-8F80-C3653FDFD8C7}" type="parTrans" cxnId="{F0D1EDEE-8476-4D40-8698-007942C8A393}">
      <dgm:prSet/>
      <dgm:spPr/>
      <dgm:t>
        <a:bodyPr/>
        <a:lstStyle/>
        <a:p>
          <a:endParaRPr lang="uk-UA"/>
        </a:p>
      </dgm:t>
    </dgm:pt>
    <dgm:pt modelId="{8119C329-FB0C-4910-8A47-E24D41860746}" type="sibTrans" cxnId="{F0D1EDEE-8476-4D40-8698-007942C8A393}">
      <dgm:prSet/>
      <dgm:spPr/>
      <dgm:t>
        <a:bodyPr/>
        <a:lstStyle/>
        <a:p>
          <a:endParaRPr lang="uk-UA"/>
        </a:p>
      </dgm:t>
    </dgm:pt>
    <dgm:pt modelId="{BC599390-D082-4F65-8786-DF156F7828E9}" type="pres">
      <dgm:prSet presAssocID="{D0F9AAEB-C784-4C1E-BF6C-9C775B7EEE35}" presName="linearFlow" presStyleCnt="0">
        <dgm:presLayoutVars>
          <dgm:resizeHandles val="exact"/>
        </dgm:presLayoutVars>
      </dgm:prSet>
      <dgm:spPr/>
    </dgm:pt>
    <dgm:pt modelId="{281429D4-A877-4961-B94C-78796E43CE2F}" type="pres">
      <dgm:prSet presAssocID="{10A7C511-A736-46C5-9804-B326EBA6310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3C2C49D-076A-4624-9632-23679611E439}" type="pres">
      <dgm:prSet presAssocID="{0D298F0C-B346-4E76-969D-AFE53D6437C6}" presName="sibTrans" presStyleLbl="sibTrans2D1" presStyleIdx="0" presStyleCnt="2"/>
      <dgm:spPr/>
      <dgm:t>
        <a:bodyPr/>
        <a:lstStyle/>
        <a:p>
          <a:endParaRPr lang="uk-UA"/>
        </a:p>
      </dgm:t>
    </dgm:pt>
    <dgm:pt modelId="{8D6B2017-2965-479B-89F1-0DF7A6CF348E}" type="pres">
      <dgm:prSet presAssocID="{0D298F0C-B346-4E76-969D-AFE53D6437C6}" presName="connectorText" presStyleLbl="sibTrans2D1" presStyleIdx="0" presStyleCnt="2"/>
      <dgm:spPr/>
      <dgm:t>
        <a:bodyPr/>
        <a:lstStyle/>
        <a:p>
          <a:endParaRPr lang="uk-UA"/>
        </a:p>
      </dgm:t>
    </dgm:pt>
    <dgm:pt modelId="{C8D2D3FF-A3FD-4A48-BB02-D0EFB4AAADC5}" type="pres">
      <dgm:prSet presAssocID="{787463D1-36FA-49A1-A3CA-DD84A836F09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B6F4BF-C99A-44C2-9C71-6FB7D5A2943B}" type="pres">
      <dgm:prSet presAssocID="{DC8F2F7C-B76E-4A56-89E4-07B65AA08108}" presName="sibTrans" presStyleLbl="sibTrans2D1" presStyleIdx="1" presStyleCnt="2"/>
      <dgm:spPr/>
      <dgm:t>
        <a:bodyPr/>
        <a:lstStyle/>
        <a:p>
          <a:endParaRPr lang="uk-UA"/>
        </a:p>
      </dgm:t>
    </dgm:pt>
    <dgm:pt modelId="{0B4A9DF7-CE8C-4BE5-A8FC-062D6BF136A3}" type="pres">
      <dgm:prSet presAssocID="{DC8F2F7C-B76E-4A56-89E4-07B65AA08108}" presName="connectorText" presStyleLbl="sibTrans2D1" presStyleIdx="1" presStyleCnt="2"/>
      <dgm:spPr/>
      <dgm:t>
        <a:bodyPr/>
        <a:lstStyle/>
        <a:p>
          <a:endParaRPr lang="uk-UA"/>
        </a:p>
      </dgm:t>
    </dgm:pt>
    <dgm:pt modelId="{8C55B09C-5B6E-4D4C-8959-45E16F200170}" type="pres">
      <dgm:prSet presAssocID="{62E353DF-E811-4B9C-BB86-F13D878E9D4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16C50EE-9467-4D7F-B7BD-1FFFB82596D2}" type="presOf" srcId="{10A7C511-A736-46C5-9804-B326EBA63102}" destId="{281429D4-A877-4961-B94C-78796E43CE2F}" srcOrd="0" destOrd="0" presId="urn:microsoft.com/office/officeart/2005/8/layout/process2"/>
    <dgm:cxn modelId="{1983AAA7-F287-4063-A382-7E55915096FF}" type="presOf" srcId="{D0F9AAEB-C784-4C1E-BF6C-9C775B7EEE35}" destId="{BC599390-D082-4F65-8786-DF156F7828E9}" srcOrd="0" destOrd="0" presId="urn:microsoft.com/office/officeart/2005/8/layout/process2"/>
    <dgm:cxn modelId="{5DCB01D6-A568-43CB-9227-A1EA66690D69}" type="presOf" srcId="{0D298F0C-B346-4E76-969D-AFE53D6437C6}" destId="{8D6B2017-2965-479B-89F1-0DF7A6CF348E}" srcOrd="1" destOrd="0" presId="urn:microsoft.com/office/officeart/2005/8/layout/process2"/>
    <dgm:cxn modelId="{78542314-8979-45A7-8544-D357965BA62E}" type="presOf" srcId="{0D298F0C-B346-4E76-969D-AFE53D6437C6}" destId="{23C2C49D-076A-4624-9632-23679611E439}" srcOrd="0" destOrd="0" presId="urn:microsoft.com/office/officeart/2005/8/layout/process2"/>
    <dgm:cxn modelId="{37639669-586A-4233-9260-B0C5130A447C}" type="presOf" srcId="{62E353DF-E811-4B9C-BB86-F13D878E9D4C}" destId="{8C55B09C-5B6E-4D4C-8959-45E16F200170}" srcOrd="0" destOrd="0" presId="urn:microsoft.com/office/officeart/2005/8/layout/process2"/>
    <dgm:cxn modelId="{4CDA14C2-5EB3-4CF9-A9BC-07C52E0CDF3D}" type="presOf" srcId="{DC8F2F7C-B76E-4A56-89E4-07B65AA08108}" destId="{0B4A9DF7-CE8C-4BE5-A8FC-062D6BF136A3}" srcOrd="1" destOrd="0" presId="urn:microsoft.com/office/officeart/2005/8/layout/process2"/>
    <dgm:cxn modelId="{96E3AEEA-1D25-483E-9669-1533356714F1}" type="presOf" srcId="{787463D1-36FA-49A1-A3CA-DD84A836F09E}" destId="{C8D2D3FF-A3FD-4A48-BB02-D0EFB4AAADC5}" srcOrd="0" destOrd="0" presId="urn:microsoft.com/office/officeart/2005/8/layout/process2"/>
    <dgm:cxn modelId="{F0D1EDEE-8476-4D40-8698-007942C8A393}" srcId="{D0F9AAEB-C784-4C1E-BF6C-9C775B7EEE35}" destId="{62E353DF-E811-4B9C-BB86-F13D878E9D4C}" srcOrd="2" destOrd="0" parTransId="{25B4467E-4C44-4E90-8F80-C3653FDFD8C7}" sibTransId="{8119C329-FB0C-4910-8A47-E24D41860746}"/>
    <dgm:cxn modelId="{2A0FF202-B800-4437-90FE-81B6AF61B492}" srcId="{D0F9AAEB-C784-4C1E-BF6C-9C775B7EEE35}" destId="{787463D1-36FA-49A1-A3CA-DD84A836F09E}" srcOrd="1" destOrd="0" parTransId="{8356394A-C06C-482B-BB84-4F911DB1DA35}" sibTransId="{DC8F2F7C-B76E-4A56-89E4-07B65AA08108}"/>
    <dgm:cxn modelId="{B04F1975-BEA3-4E0A-8224-E54C46C5A9F2}" srcId="{D0F9AAEB-C784-4C1E-BF6C-9C775B7EEE35}" destId="{10A7C511-A736-46C5-9804-B326EBA63102}" srcOrd="0" destOrd="0" parTransId="{7665F426-DEE7-4D73-B3C1-DB6C2EB76395}" sibTransId="{0D298F0C-B346-4E76-969D-AFE53D6437C6}"/>
    <dgm:cxn modelId="{751C6AB2-AC49-4E2D-8A7A-F2E5285ABCD7}" type="presOf" srcId="{DC8F2F7C-B76E-4A56-89E4-07B65AA08108}" destId="{73B6F4BF-C99A-44C2-9C71-6FB7D5A2943B}" srcOrd="0" destOrd="0" presId="urn:microsoft.com/office/officeart/2005/8/layout/process2"/>
    <dgm:cxn modelId="{2FCE771B-8E0B-43B3-9957-B31A8FE79419}" type="presParOf" srcId="{BC599390-D082-4F65-8786-DF156F7828E9}" destId="{281429D4-A877-4961-B94C-78796E43CE2F}" srcOrd="0" destOrd="0" presId="urn:microsoft.com/office/officeart/2005/8/layout/process2"/>
    <dgm:cxn modelId="{AC616FAB-9A4D-4334-AAEA-A411961F73A1}" type="presParOf" srcId="{BC599390-D082-4F65-8786-DF156F7828E9}" destId="{23C2C49D-076A-4624-9632-23679611E439}" srcOrd="1" destOrd="0" presId="urn:microsoft.com/office/officeart/2005/8/layout/process2"/>
    <dgm:cxn modelId="{FFD977C7-EA95-4307-B0F7-ED73B9176BC8}" type="presParOf" srcId="{23C2C49D-076A-4624-9632-23679611E439}" destId="{8D6B2017-2965-479B-89F1-0DF7A6CF348E}" srcOrd="0" destOrd="0" presId="urn:microsoft.com/office/officeart/2005/8/layout/process2"/>
    <dgm:cxn modelId="{4652CB06-EC52-4522-B9D5-885E4F359946}" type="presParOf" srcId="{BC599390-D082-4F65-8786-DF156F7828E9}" destId="{C8D2D3FF-A3FD-4A48-BB02-D0EFB4AAADC5}" srcOrd="2" destOrd="0" presId="urn:microsoft.com/office/officeart/2005/8/layout/process2"/>
    <dgm:cxn modelId="{C5DF8D7D-C10A-47EC-9B5B-BFCE2BD3F5E2}" type="presParOf" srcId="{BC599390-D082-4F65-8786-DF156F7828E9}" destId="{73B6F4BF-C99A-44C2-9C71-6FB7D5A2943B}" srcOrd="3" destOrd="0" presId="urn:microsoft.com/office/officeart/2005/8/layout/process2"/>
    <dgm:cxn modelId="{67145BD8-E087-48FE-A25A-A9AB0B07858E}" type="presParOf" srcId="{73B6F4BF-C99A-44C2-9C71-6FB7D5A2943B}" destId="{0B4A9DF7-CE8C-4BE5-A8FC-062D6BF136A3}" srcOrd="0" destOrd="0" presId="urn:microsoft.com/office/officeart/2005/8/layout/process2"/>
    <dgm:cxn modelId="{379B4A5C-B363-45C5-A12A-43FED5AD6EAF}" type="presParOf" srcId="{BC599390-D082-4F65-8786-DF156F7828E9}" destId="{8C55B09C-5B6E-4D4C-8959-45E16F20017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1EED48-1292-475E-9FF0-8523CFFF87A8}">
      <dsp:nvSpPr>
        <dsp:cNvPr id="0" name=""/>
        <dsp:cNvSpPr/>
      </dsp:nvSpPr>
      <dsp:spPr>
        <a:xfrm>
          <a:off x="3424189" y="2593917"/>
          <a:ext cx="1972092" cy="1972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500" kern="1200" smtClean="0"/>
            <a:t>Погода</a:t>
          </a:r>
          <a:endParaRPr lang="uk-UA" sz="3500" kern="1200" dirty="0"/>
        </a:p>
      </dsp:txBody>
      <dsp:txXfrm>
        <a:off x="3424189" y="2593917"/>
        <a:ext cx="1972092" cy="1972092"/>
      </dsp:txXfrm>
    </dsp:sp>
    <dsp:sp modelId="{4EDAA2F8-2555-45BF-8EFE-3400429B085F}">
      <dsp:nvSpPr>
        <dsp:cNvPr id="0" name=""/>
        <dsp:cNvSpPr/>
      </dsp:nvSpPr>
      <dsp:spPr>
        <a:xfrm rot="16200000">
          <a:off x="4111960" y="2275519"/>
          <a:ext cx="596551" cy="40244"/>
        </a:xfrm>
        <a:custGeom>
          <a:avLst/>
          <a:gdLst/>
          <a:ahLst/>
          <a:cxnLst/>
          <a:rect l="0" t="0" r="0" b="0"/>
          <a:pathLst>
            <a:path>
              <a:moveTo>
                <a:pt x="0" y="20122"/>
              </a:moveTo>
              <a:lnTo>
                <a:pt x="596551" y="201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6200000">
        <a:off x="4395322" y="2280727"/>
        <a:ext cx="29827" cy="29827"/>
      </dsp:txXfrm>
    </dsp:sp>
    <dsp:sp modelId="{2CD12269-6300-4A8A-9AF6-27B9AD9F806F}">
      <dsp:nvSpPr>
        <dsp:cNvPr id="0" name=""/>
        <dsp:cNvSpPr/>
      </dsp:nvSpPr>
      <dsp:spPr>
        <a:xfrm>
          <a:off x="3424189" y="25272"/>
          <a:ext cx="1972092" cy="1972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Яка пора року?</a:t>
          </a:r>
          <a:endParaRPr lang="uk-UA" sz="2900" kern="1200" dirty="0"/>
        </a:p>
      </dsp:txBody>
      <dsp:txXfrm>
        <a:off x="3424189" y="25272"/>
        <a:ext cx="1972092" cy="1972092"/>
      </dsp:txXfrm>
    </dsp:sp>
    <dsp:sp modelId="{84532C21-36CF-4B8E-B3C8-E9E83AF07222}">
      <dsp:nvSpPr>
        <dsp:cNvPr id="0" name=""/>
        <dsp:cNvSpPr/>
      </dsp:nvSpPr>
      <dsp:spPr>
        <a:xfrm rot="20520000">
          <a:off x="5333423" y="3162964"/>
          <a:ext cx="596551" cy="40244"/>
        </a:xfrm>
        <a:custGeom>
          <a:avLst/>
          <a:gdLst/>
          <a:ahLst/>
          <a:cxnLst/>
          <a:rect l="0" t="0" r="0" b="0"/>
          <a:pathLst>
            <a:path>
              <a:moveTo>
                <a:pt x="0" y="20122"/>
              </a:moveTo>
              <a:lnTo>
                <a:pt x="596551" y="201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20520000">
        <a:off x="5616785" y="3168172"/>
        <a:ext cx="29827" cy="29827"/>
      </dsp:txXfrm>
    </dsp:sp>
    <dsp:sp modelId="{1BAE5768-53D9-4A9C-8F6A-90CDD6CE0CBB}">
      <dsp:nvSpPr>
        <dsp:cNvPr id="0" name=""/>
        <dsp:cNvSpPr/>
      </dsp:nvSpPr>
      <dsp:spPr>
        <a:xfrm>
          <a:off x="5867115" y="1800162"/>
          <a:ext cx="1972092" cy="1972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Який місяць?</a:t>
          </a:r>
          <a:endParaRPr lang="uk-UA" sz="2900" kern="1200" dirty="0"/>
        </a:p>
      </dsp:txBody>
      <dsp:txXfrm>
        <a:off x="5867115" y="1800162"/>
        <a:ext cx="1972092" cy="1972092"/>
      </dsp:txXfrm>
    </dsp:sp>
    <dsp:sp modelId="{9A1BF607-C7BB-4F51-B3A3-20BA6EBED8C1}">
      <dsp:nvSpPr>
        <dsp:cNvPr id="0" name=""/>
        <dsp:cNvSpPr/>
      </dsp:nvSpPr>
      <dsp:spPr>
        <a:xfrm rot="3240000">
          <a:off x="4866865" y="4598879"/>
          <a:ext cx="596551" cy="40244"/>
        </a:xfrm>
        <a:custGeom>
          <a:avLst/>
          <a:gdLst/>
          <a:ahLst/>
          <a:cxnLst/>
          <a:rect l="0" t="0" r="0" b="0"/>
          <a:pathLst>
            <a:path>
              <a:moveTo>
                <a:pt x="0" y="20122"/>
              </a:moveTo>
              <a:lnTo>
                <a:pt x="596551" y="201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3240000">
        <a:off x="5150227" y="4604088"/>
        <a:ext cx="29827" cy="29827"/>
      </dsp:txXfrm>
    </dsp:sp>
    <dsp:sp modelId="{279E4988-F7D8-4518-ABA2-453AC7717DEF}">
      <dsp:nvSpPr>
        <dsp:cNvPr id="0" name=""/>
        <dsp:cNvSpPr/>
      </dsp:nvSpPr>
      <dsp:spPr>
        <a:xfrm>
          <a:off x="4934000" y="4671994"/>
          <a:ext cx="1972092" cy="1972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Який сьогодні день?</a:t>
          </a:r>
          <a:endParaRPr lang="uk-UA" sz="2900" kern="1200" dirty="0"/>
        </a:p>
      </dsp:txBody>
      <dsp:txXfrm>
        <a:off x="4934000" y="4671994"/>
        <a:ext cx="1972092" cy="1972092"/>
      </dsp:txXfrm>
    </dsp:sp>
    <dsp:sp modelId="{18A64F00-4AB2-4F2F-9D5B-FA298147FCFD}">
      <dsp:nvSpPr>
        <dsp:cNvPr id="0" name=""/>
        <dsp:cNvSpPr/>
      </dsp:nvSpPr>
      <dsp:spPr>
        <a:xfrm rot="7560000">
          <a:off x="3357054" y="4598879"/>
          <a:ext cx="596551" cy="40244"/>
        </a:xfrm>
        <a:custGeom>
          <a:avLst/>
          <a:gdLst/>
          <a:ahLst/>
          <a:cxnLst/>
          <a:rect l="0" t="0" r="0" b="0"/>
          <a:pathLst>
            <a:path>
              <a:moveTo>
                <a:pt x="0" y="20122"/>
              </a:moveTo>
              <a:lnTo>
                <a:pt x="596551" y="201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7560000">
        <a:off x="3640416" y="4604088"/>
        <a:ext cx="29827" cy="29827"/>
      </dsp:txXfrm>
    </dsp:sp>
    <dsp:sp modelId="{8E71C461-326D-4826-A5F6-D167C3E8E4C3}">
      <dsp:nvSpPr>
        <dsp:cNvPr id="0" name=""/>
        <dsp:cNvSpPr/>
      </dsp:nvSpPr>
      <dsp:spPr>
        <a:xfrm>
          <a:off x="1914378" y="4671994"/>
          <a:ext cx="1972092" cy="1972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Холодно чи тепло?</a:t>
          </a:r>
          <a:endParaRPr lang="uk-UA" sz="2900" kern="1200" dirty="0"/>
        </a:p>
      </dsp:txBody>
      <dsp:txXfrm>
        <a:off x="1914378" y="4671994"/>
        <a:ext cx="1972092" cy="1972092"/>
      </dsp:txXfrm>
    </dsp:sp>
    <dsp:sp modelId="{ECE51C4C-DE5A-4910-B426-2BBD00EFC021}">
      <dsp:nvSpPr>
        <dsp:cNvPr id="0" name=""/>
        <dsp:cNvSpPr/>
      </dsp:nvSpPr>
      <dsp:spPr>
        <a:xfrm rot="11880000">
          <a:off x="2890497" y="3162964"/>
          <a:ext cx="596551" cy="40244"/>
        </a:xfrm>
        <a:custGeom>
          <a:avLst/>
          <a:gdLst/>
          <a:ahLst/>
          <a:cxnLst/>
          <a:rect l="0" t="0" r="0" b="0"/>
          <a:pathLst>
            <a:path>
              <a:moveTo>
                <a:pt x="0" y="20122"/>
              </a:moveTo>
              <a:lnTo>
                <a:pt x="596551" y="201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1880000">
        <a:off x="3173859" y="3168172"/>
        <a:ext cx="29827" cy="29827"/>
      </dsp:txXfrm>
    </dsp:sp>
    <dsp:sp modelId="{B6E34856-FFC1-4882-B002-C762C3DDDFAA}">
      <dsp:nvSpPr>
        <dsp:cNvPr id="0" name=""/>
        <dsp:cNvSpPr/>
      </dsp:nvSpPr>
      <dsp:spPr>
        <a:xfrm>
          <a:off x="981263" y="1800162"/>
          <a:ext cx="1972092" cy="1972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Чи були опади?</a:t>
          </a:r>
          <a:endParaRPr lang="uk-UA" sz="2900" kern="1200" dirty="0"/>
        </a:p>
      </dsp:txBody>
      <dsp:txXfrm>
        <a:off x="981263" y="1800162"/>
        <a:ext cx="1972092" cy="19720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1429D4-A877-4961-B94C-78796E43CE2F}">
      <dsp:nvSpPr>
        <dsp:cNvPr id="0" name=""/>
        <dsp:cNvSpPr/>
      </dsp:nvSpPr>
      <dsp:spPr>
        <a:xfrm>
          <a:off x="2275225" y="0"/>
          <a:ext cx="2866373" cy="15924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Зміни 	в неживій природі</a:t>
          </a:r>
          <a:endParaRPr lang="uk-UA" sz="2400" kern="1200" dirty="0"/>
        </a:p>
      </dsp:txBody>
      <dsp:txXfrm>
        <a:off x="2275225" y="0"/>
        <a:ext cx="2866373" cy="1592429"/>
      </dsp:txXfrm>
    </dsp:sp>
    <dsp:sp modelId="{23C2C49D-076A-4624-9632-23679611E439}">
      <dsp:nvSpPr>
        <dsp:cNvPr id="0" name=""/>
        <dsp:cNvSpPr/>
      </dsp:nvSpPr>
      <dsp:spPr>
        <a:xfrm rot="5400000">
          <a:off x="3409831" y="1632240"/>
          <a:ext cx="597161" cy="716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900" kern="1200"/>
        </a:p>
      </dsp:txBody>
      <dsp:txXfrm rot="5400000">
        <a:off x="3409831" y="1632240"/>
        <a:ext cx="597161" cy="716593"/>
      </dsp:txXfrm>
    </dsp:sp>
    <dsp:sp modelId="{C8D2D3FF-A3FD-4A48-BB02-D0EFB4AAADC5}">
      <dsp:nvSpPr>
        <dsp:cNvPr id="0" name=""/>
        <dsp:cNvSpPr/>
      </dsp:nvSpPr>
      <dsp:spPr>
        <a:xfrm>
          <a:off x="2275225" y="2388645"/>
          <a:ext cx="2866373" cy="15924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Зменшення	 кількості їжі та	її відсутність		</a:t>
          </a:r>
          <a:endParaRPr lang="uk-UA" sz="2400" kern="1200" dirty="0"/>
        </a:p>
      </dsp:txBody>
      <dsp:txXfrm>
        <a:off x="2275225" y="2388645"/>
        <a:ext cx="2866373" cy="1592429"/>
      </dsp:txXfrm>
    </dsp:sp>
    <dsp:sp modelId="{73B6F4BF-C99A-44C2-9C71-6FB7D5A2943B}">
      <dsp:nvSpPr>
        <dsp:cNvPr id="0" name=""/>
        <dsp:cNvSpPr/>
      </dsp:nvSpPr>
      <dsp:spPr>
        <a:xfrm rot="5400000">
          <a:off x="3409831" y="4020885"/>
          <a:ext cx="597161" cy="716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900" kern="1200"/>
        </a:p>
      </dsp:txBody>
      <dsp:txXfrm rot="5400000">
        <a:off x="3409831" y="4020885"/>
        <a:ext cx="597161" cy="716593"/>
      </dsp:txXfrm>
    </dsp:sp>
    <dsp:sp modelId="{8C55B09C-5B6E-4D4C-8959-45E16F200170}">
      <dsp:nvSpPr>
        <dsp:cNvPr id="0" name=""/>
        <dsp:cNvSpPr/>
      </dsp:nvSpPr>
      <dsp:spPr>
        <a:xfrm>
          <a:off x="2275225" y="4777289"/>
          <a:ext cx="2866373" cy="15924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Відліт у вирій</a:t>
          </a:r>
          <a:endParaRPr lang="uk-UA" sz="2400" kern="1200" dirty="0"/>
        </a:p>
      </dsp:txBody>
      <dsp:txXfrm>
        <a:off x="2275225" y="4777289"/>
        <a:ext cx="2866373" cy="15924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B4FF8-B8A6-4B50-8601-E08ADF3D344C}" type="datetimeFigureOut">
              <a:rPr lang="uk-UA" smtClean="0"/>
              <a:pPr/>
              <a:t>08.11.2018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93066-D389-439E-881B-48CFC190377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12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0.jpeg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964488" cy="66693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sz="8000" dirty="0" smtClean="0"/>
          </a:p>
          <a:p>
            <a:r>
              <a:rPr lang="uk-UA" sz="8000" dirty="0" smtClean="0">
                <a:solidFill>
                  <a:schemeClr val="bg1"/>
                </a:solidFill>
              </a:rPr>
              <a:t>Птахи восени. </a:t>
            </a:r>
          </a:p>
          <a:p>
            <a:r>
              <a:rPr lang="uk-UA" sz="8000" dirty="0" smtClean="0">
                <a:solidFill>
                  <a:schemeClr val="bg1"/>
                </a:solidFill>
              </a:rPr>
              <a:t>Осілі </a:t>
            </a:r>
            <a:r>
              <a:rPr lang="uk-UA" sz="8000" dirty="0" smtClean="0">
                <a:solidFill>
                  <a:schemeClr val="bg1"/>
                </a:solidFill>
              </a:rPr>
              <a:t>та</a:t>
            </a:r>
            <a:r>
              <a:rPr lang="uk-UA" sz="8000" dirty="0" smtClean="0">
                <a:solidFill>
                  <a:schemeClr val="bg1"/>
                </a:solidFill>
              </a:rPr>
              <a:t> перелітні птахи.</a:t>
            </a:r>
            <a:endParaRPr lang="uk-UA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 Лелеки</a:t>
            </a:r>
            <a:endParaRPr lang="uk-UA" sz="4400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леле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0689"/>
            <a:ext cx="9143999" cy="62373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Журавлі </a:t>
            </a:r>
            <a:endParaRPr lang="uk-UA" sz="4400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журавл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9024" y="188640"/>
            <a:ext cx="8784976" cy="64087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sz="3200" b="1" dirty="0" smtClean="0">
              <a:solidFill>
                <a:schemeClr val="bg1"/>
              </a:solidFill>
            </a:endParaRPr>
          </a:p>
          <a:p>
            <a:r>
              <a:rPr lang="uk-UA" sz="3200" b="1" dirty="0" smtClean="0">
                <a:solidFill>
                  <a:schemeClr val="bg1"/>
                </a:solidFill>
              </a:rPr>
              <a:t>Птахів, які на зиму не відлітають називають осілими.</a:t>
            </a:r>
          </a:p>
          <a:p>
            <a:r>
              <a:rPr lang="uk-UA" sz="3200" dirty="0" smtClean="0">
                <a:solidFill>
                  <a:schemeClr val="bg1"/>
                </a:solidFill>
              </a:rPr>
              <a:t> Це – сороки, горобці, сизі голуби, ворони, дятли, синиці. Коли настають холоди, вони залишають ліси, поля і наближаються до людських осель, де можна знайти собі поживу.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3600" b="1" dirty="0" smtClean="0"/>
              <a:t>Зимові гості </a:t>
            </a:r>
          </a:p>
          <a:p>
            <a:r>
              <a:rPr lang="uk-UA" b="1" dirty="0" smtClean="0"/>
              <a:t>Снігур						 Чечітка</a:t>
            </a:r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b="1" dirty="0" smtClean="0"/>
          </a:p>
          <a:p>
            <a:r>
              <a:rPr lang="uk-UA" b="1" dirty="0" smtClean="0"/>
              <a:t>Омелюх</a:t>
            </a:r>
          </a:p>
          <a:p>
            <a:endParaRPr lang="uk-UA" b="1" dirty="0" smtClean="0"/>
          </a:p>
        </p:txBody>
      </p:sp>
      <p:pic>
        <p:nvPicPr>
          <p:cNvPr id="4" name="Рисунок 3" descr="завантажене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3960440" cy="2555136"/>
          </a:xfrm>
          <a:prstGeom prst="rect">
            <a:avLst/>
          </a:prstGeom>
        </p:spPr>
      </p:pic>
      <p:pic>
        <p:nvPicPr>
          <p:cNvPr id="5" name="Рисунок 4" descr="завантажене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196752"/>
            <a:ext cx="4363169" cy="3100146"/>
          </a:xfrm>
          <a:prstGeom prst="rect">
            <a:avLst/>
          </a:prstGeom>
        </p:spPr>
      </p:pic>
      <p:pic>
        <p:nvPicPr>
          <p:cNvPr id="6" name="Рисунок 5" descr="омелю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0179" y="3933057"/>
            <a:ext cx="3509933" cy="29249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789661102667 pri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"/>
            <a:ext cx="5544615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0"/>
            <a:ext cx="9073008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Робота в парах. </a:t>
            </a:r>
          </a:p>
          <a:p>
            <a:pPr>
              <a:buNone/>
            </a:pPr>
            <a:r>
              <a:rPr lang="uk-UA" i="1" smtClean="0"/>
              <a:t>           Встановіть  </a:t>
            </a:r>
            <a:r>
              <a:rPr lang="uk-UA" i="1" dirty="0" smtClean="0"/>
              <a:t>відповідність між назвами птахів і назвами груп за переміщенням відносно пір року. Запишіть у стовпчики відповідні номери:  </a:t>
            </a:r>
            <a:endParaRPr lang="uk-UA" dirty="0" smtClean="0"/>
          </a:p>
          <a:p>
            <a:pPr lvl="0">
              <a:buNone/>
            </a:pPr>
            <a:r>
              <a:rPr lang="uk-UA" dirty="0" smtClean="0"/>
              <a:t>1) Ластівка   </a:t>
            </a:r>
            <a:r>
              <a:rPr lang="uk-UA" dirty="0" smtClean="0"/>
              <a:t>2) зозуля   3) дятел   4) сорока   5) соловей   6) журавель              </a:t>
            </a:r>
            <a:r>
              <a:rPr lang="uk-UA" dirty="0" smtClean="0"/>
              <a:t>7</a:t>
            </a:r>
            <a:r>
              <a:rPr lang="uk-UA" dirty="0" smtClean="0"/>
              <a:t>) синиця   8) лелека  9) сойка  </a:t>
            </a:r>
            <a:r>
              <a:rPr lang="uk-UA" dirty="0" smtClean="0"/>
              <a:t>  </a:t>
            </a:r>
            <a:r>
              <a:rPr lang="uk-UA" dirty="0" smtClean="0"/>
              <a:t>10) ворона     </a:t>
            </a:r>
          </a:p>
          <a:p>
            <a:pPr>
              <a:buNone/>
            </a:pPr>
            <a:r>
              <a:rPr lang="uk-UA" dirty="0" smtClean="0"/>
              <a:t> 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47664" y="3526408"/>
          <a:ext cx="60960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806352">
                <a:tc>
                  <a:txBody>
                    <a:bodyPr/>
                    <a:lstStyle/>
                    <a:p>
                      <a:pPr algn="ctr"/>
                      <a:r>
                        <a:rPr lang="uk-UA" sz="2800" b="0" dirty="0" smtClean="0"/>
                        <a:t>перелітні</a:t>
                      </a:r>
                      <a:endParaRPr lang="uk-UA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0" dirty="0" smtClean="0"/>
                        <a:t>осілі </a:t>
                      </a:r>
                    </a:p>
                    <a:p>
                      <a:pPr algn="ctr"/>
                      <a:endParaRPr lang="uk-UA" sz="2800" b="0" dirty="0"/>
                    </a:p>
                  </a:txBody>
                  <a:tcPr/>
                </a:tc>
              </a:tr>
              <a:tr h="312136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12136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12136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12136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12136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4664"/>
            <a:ext cx="8892480" cy="61926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 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ke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980728"/>
            <a:ext cx="3931925" cy="52565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48834" y="1124744"/>
            <a:ext cx="3779550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</a:p>
          <a:p>
            <a:pPr algn="ctr"/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712968" cy="6336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04664"/>
            <a:ext cx="8208912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  А</a:t>
            </a:r>
            <a:endParaRPr lang="ru-RU" sz="2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712968" cy="64087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754" y="836713"/>
            <a:ext cx="906049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3 Ж</a:t>
            </a:r>
            <a:endParaRPr lang="ru-RU" sz="2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568952" cy="66693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sz="4800" strike="sngStrike" dirty="0" smtClean="0">
                <a:solidFill>
                  <a:schemeClr val="bg1"/>
                </a:solidFill>
              </a:rPr>
              <a:t>М </a:t>
            </a:r>
            <a:r>
              <a:rPr lang="uk-UA" sz="4800" dirty="0" smtClean="0">
                <a:solidFill>
                  <a:schemeClr val="bg1"/>
                </a:solidFill>
              </a:rPr>
              <a:t>= П</a:t>
            </a:r>
            <a:endParaRPr lang="uk-UA" sz="4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52536" y="1628800"/>
            <a:ext cx="4506362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 </a:t>
            </a:r>
            <a:endParaRPr lang="ru-RU" sz="2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0_1a5456_97cceff9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204864"/>
            <a:ext cx="4350936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640960" cy="65973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3600" b="1" dirty="0" smtClean="0"/>
              <a:t>Психотренінг</a:t>
            </a:r>
            <a:r>
              <a:rPr lang="uk-UA" dirty="0" smtClean="0"/>
              <a:t> 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A5rbcs0wax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908720"/>
            <a:ext cx="7841633" cy="59492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0"/>
            <a:ext cx="8784976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9600" b="1" strike="sngStrike" dirty="0" smtClean="0"/>
              <a:t>Т</a:t>
            </a:r>
            <a:r>
              <a:rPr lang="uk-UA" sz="9600" b="1" dirty="0" smtClean="0"/>
              <a:t> = Н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8" name="Рисунок 7" descr="6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03394"/>
            <a:ext cx="8352928" cy="54546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sz="15000" b="1" strike="sngStrike" dirty="0" smtClean="0"/>
              <a:t>У</a:t>
            </a:r>
            <a:r>
              <a:rPr lang="uk-UA" sz="15000" b="1" dirty="0" smtClean="0"/>
              <a:t> = И</a:t>
            </a:r>
            <a:endParaRPr lang="uk-UA" sz="15000" dirty="0"/>
          </a:p>
        </p:txBody>
      </p:sp>
      <p:pic>
        <p:nvPicPr>
          <p:cNvPr id="4" name="Рисунок 3" descr="lzvit1-b78919855z.120120223172627001g6i15n8qa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132856"/>
            <a:ext cx="7416824" cy="441615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инич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20472" cy="661535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оробц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115" y="1"/>
            <a:ext cx="8908885" cy="685799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нігу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02151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яте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0"/>
            <a:ext cx="6120680" cy="734688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640960" cy="66693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pic>
        <p:nvPicPr>
          <p:cNvPr id="4" name="Рисунок 3" descr="повз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59" y="0"/>
            <a:ext cx="9667919" cy="659735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8964488" cy="666936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 descr="27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0076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pic>
        <p:nvPicPr>
          <p:cNvPr id="4" name="Рисунок 3" descr="27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941915" cy="2451596"/>
          </a:xfrm>
          <a:prstGeom prst="rect">
            <a:avLst/>
          </a:prstGeom>
        </p:spPr>
      </p:pic>
      <p:pic>
        <p:nvPicPr>
          <p:cNvPr id="5" name="Рисунок 4" descr="синич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0"/>
            <a:ext cx="3611893" cy="2708920"/>
          </a:xfrm>
          <a:prstGeom prst="rect">
            <a:avLst/>
          </a:prstGeom>
        </p:spPr>
      </p:pic>
      <p:pic>
        <p:nvPicPr>
          <p:cNvPr id="6" name="Рисунок 5" descr="повз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437112"/>
            <a:ext cx="3347864" cy="2420888"/>
          </a:xfrm>
          <a:prstGeom prst="rect">
            <a:avLst/>
          </a:prstGeom>
        </p:spPr>
      </p:pic>
      <p:pic>
        <p:nvPicPr>
          <p:cNvPr id="7" name="Рисунок 6" descr="горобці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0"/>
            <a:ext cx="3507403" cy="2636912"/>
          </a:xfrm>
          <a:prstGeom prst="rect">
            <a:avLst/>
          </a:prstGeom>
        </p:spPr>
      </p:pic>
      <p:pic>
        <p:nvPicPr>
          <p:cNvPr id="8" name="Рисунок 7" descr="шишка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4509121"/>
            <a:ext cx="2987824" cy="2348880"/>
          </a:xfrm>
          <a:prstGeom prst="rect">
            <a:avLst/>
          </a:prstGeom>
        </p:spPr>
      </p:pic>
      <p:pic>
        <p:nvPicPr>
          <p:cNvPr id="9" name="Рисунок 8" descr="снігу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12160" y="4293096"/>
            <a:ext cx="3344199" cy="2564904"/>
          </a:xfrm>
          <a:prstGeom prst="rect">
            <a:avLst/>
          </a:prstGeom>
        </p:spPr>
      </p:pic>
      <p:pic>
        <p:nvPicPr>
          <p:cNvPr id="10" name="Рисунок 9" descr="imagick_167f43b48cf262eb9e19b0a1dea14800ea8ad73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2420888"/>
            <a:ext cx="2160240" cy="2088232"/>
          </a:xfrm>
          <a:prstGeom prst="rect">
            <a:avLst/>
          </a:prstGeom>
        </p:spPr>
      </p:pic>
      <p:pic>
        <p:nvPicPr>
          <p:cNvPr id="11" name="Рисунок 10" descr="553205208_1_261x203_garbuzove-nasnnya-lutsk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23728" y="2420888"/>
            <a:ext cx="1944216" cy="2068066"/>
          </a:xfrm>
          <a:prstGeom prst="rect">
            <a:avLst/>
          </a:prstGeom>
        </p:spPr>
      </p:pic>
      <p:pic>
        <p:nvPicPr>
          <p:cNvPr id="13" name="Рисунок 12" descr="mozhno-li-beremennym-kalinu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23928" y="2492896"/>
            <a:ext cx="1876425" cy="2160240"/>
          </a:xfrm>
          <a:prstGeom prst="rect">
            <a:avLst/>
          </a:prstGeom>
        </p:spPr>
      </p:pic>
      <p:pic>
        <p:nvPicPr>
          <p:cNvPr id="14" name="Рисунок 13" descr="завантажене (1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652120" y="2564904"/>
            <a:ext cx="2136273" cy="1800200"/>
          </a:xfrm>
          <a:prstGeom prst="rect">
            <a:avLst/>
          </a:prstGeom>
        </p:spPr>
      </p:pic>
      <p:pic>
        <p:nvPicPr>
          <p:cNvPr id="15" name="Рисунок 14" descr="завантажене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812360" y="2492896"/>
            <a:ext cx="1808237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800" b="1" dirty="0" smtClean="0"/>
              <a:t>    Гра «Хто зайвий? Чому?»</a:t>
            </a:r>
          </a:p>
          <a:p>
            <a:endParaRPr lang="uk-UA" sz="4800" dirty="0" smtClean="0"/>
          </a:p>
          <a:p>
            <a:r>
              <a:rPr lang="uk-UA" sz="4000" b="1" dirty="0" smtClean="0"/>
              <a:t>- Сорока, синиця, повзик, ластівка.</a:t>
            </a:r>
          </a:p>
          <a:p>
            <a:endParaRPr lang="uk-UA" sz="4000" b="1" dirty="0" smtClean="0"/>
          </a:p>
          <a:p>
            <a:r>
              <a:rPr lang="uk-UA" sz="4000" b="1" dirty="0" smtClean="0"/>
              <a:t>- Снігур, лелека, шишкар, горобець.</a:t>
            </a:r>
          </a:p>
          <a:p>
            <a:endParaRPr lang="uk-UA" sz="4000" b="1" dirty="0" smtClean="0"/>
          </a:p>
          <a:p>
            <a:r>
              <a:rPr lang="uk-UA" sz="4000" b="1" dirty="0" smtClean="0"/>
              <a:t>- Повзик, дятел, зозуля, омелюх.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9248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88640"/>
          <a:ext cx="8820472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973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b="1" dirty="0" smtClean="0"/>
          </a:p>
          <a:p>
            <a:endParaRPr lang="uk-UA" b="1" dirty="0" smtClean="0"/>
          </a:p>
          <a:p>
            <a:pPr algn="ctr"/>
            <a:r>
              <a:rPr lang="uk-UA" b="1" dirty="0" smtClean="0"/>
              <a:t>Гра «Перевтілення».</a:t>
            </a:r>
            <a:endParaRPr lang="uk-UA" dirty="0" smtClean="0"/>
          </a:p>
          <a:p>
            <a:pPr algn="ctr"/>
            <a:r>
              <a:rPr lang="uk-UA" dirty="0" smtClean="0"/>
              <a:t>Якби ви були птахами, то перелітними чи осілими? Чому?</a:t>
            </a: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завантажен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284984"/>
            <a:ext cx="4785499" cy="35730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Рисунок 9" descr="метели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3355" y="0"/>
            <a:ext cx="5080645" cy="3779199"/>
          </a:xfrm>
          <a:prstGeom prst="rect">
            <a:avLst/>
          </a:prstGeom>
        </p:spPr>
      </p:pic>
      <p:pic>
        <p:nvPicPr>
          <p:cNvPr id="11" name="Рисунок 10" descr="мураш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789040"/>
            <a:ext cx="4860032" cy="3580100"/>
          </a:xfrm>
          <a:prstGeom prst="rect">
            <a:avLst/>
          </a:prstGeom>
        </p:spPr>
      </p:pic>
      <p:pic>
        <p:nvPicPr>
          <p:cNvPr id="12" name="Рисунок 11" descr="ос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96552" y="0"/>
            <a:ext cx="4475989" cy="33569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8892480" cy="66693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043608" y="0"/>
          <a:ext cx="7416824" cy="6369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253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uk-UA" sz="3600" dirty="0" smtClean="0"/>
          </a:p>
          <a:p>
            <a:pPr algn="ctr"/>
            <a:endParaRPr lang="uk-UA" sz="3600" dirty="0" smtClean="0"/>
          </a:p>
          <a:p>
            <a:pPr algn="ctr"/>
            <a:r>
              <a:rPr lang="uk-UA" sz="3600" dirty="0" smtClean="0"/>
              <a:t>Першими вирушають птахи, які живляться комахами: </a:t>
            </a:r>
          </a:p>
          <a:p>
            <a:pPr algn="ctr"/>
            <a:r>
              <a:rPr lang="uk-UA" sz="3600" b="1" dirty="0" smtClean="0"/>
              <a:t>ластівки, солов’ї,  зозулі, шпаки, жайворонки, стрижі. </a:t>
            </a:r>
          </a:p>
          <a:p>
            <a:pPr algn="ctr"/>
            <a:r>
              <a:rPr lang="uk-UA" sz="3600" dirty="0" smtClean="0"/>
              <a:t>А пізніше – ті, що живуть на водоймах: </a:t>
            </a:r>
            <a:r>
              <a:rPr lang="uk-UA" sz="3600" b="1" dirty="0" smtClean="0"/>
              <a:t>дикі качки, гуси, лебеді.</a:t>
            </a:r>
            <a:endParaRPr lang="uk-UA" sz="3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sz="4800" b="1" dirty="0" smtClean="0"/>
          </a:p>
          <a:p>
            <a:pPr algn="ctr"/>
            <a:r>
              <a:rPr lang="uk-UA" sz="4800" b="1" dirty="0" smtClean="0"/>
              <a:t>Птахів, які восени відлітають, а навесні знову повертаються до свого краю  називають </a:t>
            </a:r>
            <a:r>
              <a:rPr lang="uk-UA" sz="5400" b="1" dirty="0" smtClean="0"/>
              <a:t>перелітними.</a:t>
            </a:r>
            <a:endParaRPr lang="uk-UA" sz="5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smtClean="0"/>
              <a:t>Зозуля</a:t>
            </a:r>
            <a:endParaRPr lang="uk-UA" sz="4400" b="1" dirty="0"/>
          </a:p>
        </p:txBody>
      </p:sp>
      <p:pic>
        <p:nvPicPr>
          <p:cNvPr id="4" name="Содержимое 3" descr="зозу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Ластівки</a:t>
            </a:r>
            <a:r>
              <a:rPr lang="uk-UA" sz="4400" dirty="0" smtClean="0">
                <a:solidFill>
                  <a:schemeClr val="bg1"/>
                </a:solidFill>
              </a:rPr>
              <a:t> </a:t>
            </a:r>
            <a:endParaRPr lang="uk-UA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ластівки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0331"/>
            <a:ext cx="9144000" cy="61676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268</Words>
  <Application>Microsoft Office PowerPoint</Application>
  <PresentationFormat>Экран (4:3)</PresentationFormat>
  <Paragraphs>64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userPC</dc:creator>
  <cp:lastModifiedBy>userPC</cp:lastModifiedBy>
  <cp:revision>44</cp:revision>
  <dcterms:created xsi:type="dcterms:W3CDTF">2017-11-07T18:16:22Z</dcterms:created>
  <dcterms:modified xsi:type="dcterms:W3CDTF">2018-11-08T09:15:45Z</dcterms:modified>
</cp:coreProperties>
</file>