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6" r:id="rId7"/>
    <p:sldId id="261" r:id="rId8"/>
    <p:sldId id="264" r:id="rId9"/>
    <p:sldId id="263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83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6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C26727F-D60D-4F51-8DB9-B76DFEB58AD5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77B3ADAB-FB31-4A48-9424-FB768F3AEBC2}">
      <dgm:prSet phldrT="[Текст]"/>
      <dgm:spPr/>
      <dgm:t>
        <a:bodyPr/>
        <a:lstStyle/>
        <a:p>
          <a:r>
            <a:rPr lang="uk-UA" dirty="0" smtClean="0"/>
            <a:t>Погода</a:t>
          </a:r>
          <a:endParaRPr lang="uk-UA" dirty="0"/>
        </a:p>
      </dgm:t>
    </dgm:pt>
    <dgm:pt modelId="{F370FC30-40EF-4230-811E-7653E30FC2E6}" type="parTrans" cxnId="{C6B179D9-5C97-40E6-9897-62AE702A7E1B}">
      <dgm:prSet/>
      <dgm:spPr/>
      <dgm:t>
        <a:bodyPr/>
        <a:lstStyle/>
        <a:p>
          <a:endParaRPr lang="uk-UA"/>
        </a:p>
      </dgm:t>
    </dgm:pt>
    <dgm:pt modelId="{3719B757-D85B-43BD-8BD6-E5D4719554C1}" type="sibTrans" cxnId="{C6B179D9-5C97-40E6-9897-62AE702A7E1B}">
      <dgm:prSet/>
      <dgm:spPr/>
      <dgm:t>
        <a:bodyPr/>
        <a:lstStyle/>
        <a:p>
          <a:endParaRPr lang="uk-UA"/>
        </a:p>
      </dgm:t>
    </dgm:pt>
    <dgm:pt modelId="{330D2765-1E98-418F-B648-245567C9072C}">
      <dgm:prSet phldrT="[Текст]"/>
      <dgm:spPr/>
      <dgm:t>
        <a:bodyPr/>
        <a:lstStyle/>
        <a:p>
          <a:r>
            <a:rPr lang="uk-UA" dirty="0" smtClean="0"/>
            <a:t>Яка пора року?</a:t>
          </a:r>
          <a:endParaRPr lang="uk-UA" dirty="0"/>
        </a:p>
      </dgm:t>
    </dgm:pt>
    <dgm:pt modelId="{78F66120-69EF-4F78-B757-1F8CFE287D97}" type="parTrans" cxnId="{ED4849FA-EC09-49DA-B65A-F1A3E9D0D842}">
      <dgm:prSet/>
      <dgm:spPr/>
      <dgm:t>
        <a:bodyPr/>
        <a:lstStyle/>
        <a:p>
          <a:endParaRPr lang="uk-UA"/>
        </a:p>
      </dgm:t>
    </dgm:pt>
    <dgm:pt modelId="{B9587101-D414-4592-9E3A-916A098BFD62}" type="sibTrans" cxnId="{ED4849FA-EC09-49DA-B65A-F1A3E9D0D842}">
      <dgm:prSet/>
      <dgm:spPr/>
      <dgm:t>
        <a:bodyPr/>
        <a:lstStyle/>
        <a:p>
          <a:endParaRPr lang="uk-UA"/>
        </a:p>
      </dgm:t>
    </dgm:pt>
    <dgm:pt modelId="{04D6D717-6726-4461-B2EF-12095CD78FB7}">
      <dgm:prSet phldrT="[Текст]"/>
      <dgm:spPr/>
      <dgm:t>
        <a:bodyPr/>
        <a:lstStyle/>
        <a:p>
          <a:r>
            <a:rPr lang="uk-UA" dirty="0" smtClean="0"/>
            <a:t>Який місяць?</a:t>
          </a:r>
          <a:endParaRPr lang="uk-UA" dirty="0"/>
        </a:p>
      </dgm:t>
    </dgm:pt>
    <dgm:pt modelId="{95A69F94-C244-4161-BBF5-255D49C144EC}" type="parTrans" cxnId="{31DCB902-2DFF-4B46-A93C-570C325BC160}">
      <dgm:prSet/>
      <dgm:spPr/>
      <dgm:t>
        <a:bodyPr/>
        <a:lstStyle/>
        <a:p>
          <a:endParaRPr lang="uk-UA"/>
        </a:p>
      </dgm:t>
    </dgm:pt>
    <dgm:pt modelId="{24A3A0D7-4949-402B-8C02-39B5AE3237FD}" type="sibTrans" cxnId="{31DCB902-2DFF-4B46-A93C-570C325BC160}">
      <dgm:prSet/>
      <dgm:spPr/>
      <dgm:t>
        <a:bodyPr/>
        <a:lstStyle/>
        <a:p>
          <a:endParaRPr lang="uk-UA"/>
        </a:p>
      </dgm:t>
    </dgm:pt>
    <dgm:pt modelId="{B5DDD74C-0D82-472E-A761-9781F391E839}">
      <dgm:prSet phldrT="[Текст]"/>
      <dgm:spPr/>
      <dgm:t>
        <a:bodyPr/>
        <a:lstStyle/>
        <a:p>
          <a:r>
            <a:rPr lang="uk-UA" dirty="0" smtClean="0"/>
            <a:t>Холодно чи тепло?</a:t>
          </a:r>
          <a:endParaRPr lang="uk-UA" dirty="0"/>
        </a:p>
      </dgm:t>
    </dgm:pt>
    <dgm:pt modelId="{DBE20836-E12C-4BE4-87F6-1AD81AF132AE}" type="parTrans" cxnId="{6103DE6E-8CF5-46C4-B865-9C833F607D58}">
      <dgm:prSet/>
      <dgm:spPr/>
      <dgm:t>
        <a:bodyPr/>
        <a:lstStyle/>
        <a:p>
          <a:endParaRPr lang="uk-UA"/>
        </a:p>
      </dgm:t>
    </dgm:pt>
    <dgm:pt modelId="{FC30C91E-9119-469F-9DF4-A4FFC1C843A4}" type="sibTrans" cxnId="{6103DE6E-8CF5-46C4-B865-9C833F607D58}">
      <dgm:prSet/>
      <dgm:spPr/>
      <dgm:t>
        <a:bodyPr/>
        <a:lstStyle/>
        <a:p>
          <a:endParaRPr lang="uk-UA"/>
        </a:p>
      </dgm:t>
    </dgm:pt>
    <dgm:pt modelId="{995A0A69-749F-4003-A98A-336ED5AC1603}">
      <dgm:prSet phldrT="[Текст]"/>
      <dgm:spPr/>
      <dgm:t>
        <a:bodyPr/>
        <a:lstStyle/>
        <a:p>
          <a:r>
            <a:rPr lang="uk-UA" dirty="0" smtClean="0"/>
            <a:t>Чи були опади?</a:t>
          </a:r>
          <a:endParaRPr lang="uk-UA" dirty="0"/>
        </a:p>
      </dgm:t>
    </dgm:pt>
    <dgm:pt modelId="{0FAFB22F-5515-4628-940A-9F71EDCF50FC}" type="parTrans" cxnId="{7B99670D-175D-4378-9698-0AABA5D6414E}">
      <dgm:prSet/>
      <dgm:spPr/>
      <dgm:t>
        <a:bodyPr/>
        <a:lstStyle/>
        <a:p>
          <a:endParaRPr lang="uk-UA"/>
        </a:p>
      </dgm:t>
    </dgm:pt>
    <dgm:pt modelId="{001F63A8-C11E-47A1-B977-59724DEA18BE}" type="sibTrans" cxnId="{7B99670D-175D-4378-9698-0AABA5D6414E}">
      <dgm:prSet/>
      <dgm:spPr/>
      <dgm:t>
        <a:bodyPr/>
        <a:lstStyle/>
        <a:p>
          <a:endParaRPr lang="uk-UA"/>
        </a:p>
      </dgm:t>
    </dgm:pt>
    <dgm:pt modelId="{34F874CB-A88B-45AD-B2EC-CCF251926E28}">
      <dgm:prSet/>
      <dgm:spPr/>
      <dgm:t>
        <a:bodyPr/>
        <a:lstStyle/>
        <a:p>
          <a:r>
            <a:rPr lang="uk-UA" dirty="0" smtClean="0"/>
            <a:t>Який сьогодні день?</a:t>
          </a:r>
          <a:endParaRPr lang="uk-UA" dirty="0"/>
        </a:p>
      </dgm:t>
    </dgm:pt>
    <dgm:pt modelId="{EF2F1EE7-D450-4925-B5C0-C3CB04D74772}" type="parTrans" cxnId="{F84D23F2-D465-4CB6-89C8-0BB3BF667424}">
      <dgm:prSet/>
      <dgm:spPr/>
      <dgm:t>
        <a:bodyPr/>
        <a:lstStyle/>
        <a:p>
          <a:endParaRPr lang="uk-UA"/>
        </a:p>
      </dgm:t>
    </dgm:pt>
    <dgm:pt modelId="{82D47FAE-392C-48FA-8159-D37C07A9A654}" type="sibTrans" cxnId="{F84D23F2-D465-4CB6-89C8-0BB3BF667424}">
      <dgm:prSet/>
      <dgm:spPr/>
      <dgm:t>
        <a:bodyPr/>
        <a:lstStyle/>
        <a:p>
          <a:endParaRPr lang="uk-UA"/>
        </a:p>
      </dgm:t>
    </dgm:pt>
    <dgm:pt modelId="{B03E7D6B-BC48-43BD-A716-60CD4984328D}" type="pres">
      <dgm:prSet presAssocID="{BC26727F-D60D-4F51-8DB9-B76DFEB58AD5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831EED48-1292-475E-9FF0-8523CFFF87A8}" type="pres">
      <dgm:prSet presAssocID="{77B3ADAB-FB31-4A48-9424-FB768F3AEBC2}" presName="centerShape" presStyleLbl="node0" presStyleIdx="0" presStyleCnt="1"/>
      <dgm:spPr/>
      <dgm:t>
        <a:bodyPr/>
        <a:lstStyle/>
        <a:p>
          <a:endParaRPr lang="uk-UA"/>
        </a:p>
      </dgm:t>
    </dgm:pt>
    <dgm:pt modelId="{4EDAA2F8-2555-45BF-8EFE-3400429B085F}" type="pres">
      <dgm:prSet presAssocID="{78F66120-69EF-4F78-B757-1F8CFE287D97}" presName="Name9" presStyleLbl="parChTrans1D2" presStyleIdx="0" presStyleCnt="5"/>
      <dgm:spPr/>
      <dgm:t>
        <a:bodyPr/>
        <a:lstStyle/>
        <a:p>
          <a:endParaRPr lang="uk-UA"/>
        </a:p>
      </dgm:t>
    </dgm:pt>
    <dgm:pt modelId="{4511C395-34CA-4310-B6AC-F4DAD19FD542}" type="pres">
      <dgm:prSet presAssocID="{78F66120-69EF-4F78-B757-1F8CFE287D97}" presName="connTx" presStyleLbl="parChTrans1D2" presStyleIdx="0" presStyleCnt="5"/>
      <dgm:spPr/>
      <dgm:t>
        <a:bodyPr/>
        <a:lstStyle/>
        <a:p>
          <a:endParaRPr lang="uk-UA"/>
        </a:p>
      </dgm:t>
    </dgm:pt>
    <dgm:pt modelId="{2CD12269-6300-4A8A-9AF6-27B9AD9F806F}" type="pres">
      <dgm:prSet presAssocID="{330D2765-1E98-418F-B648-245567C9072C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4532C21-36CF-4B8E-B3C8-E9E83AF07222}" type="pres">
      <dgm:prSet presAssocID="{95A69F94-C244-4161-BBF5-255D49C144EC}" presName="Name9" presStyleLbl="parChTrans1D2" presStyleIdx="1" presStyleCnt="5"/>
      <dgm:spPr/>
      <dgm:t>
        <a:bodyPr/>
        <a:lstStyle/>
        <a:p>
          <a:endParaRPr lang="uk-UA"/>
        </a:p>
      </dgm:t>
    </dgm:pt>
    <dgm:pt modelId="{65334E41-2451-45AA-886E-E39F1C53909E}" type="pres">
      <dgm:prSet presAssocID="{95A69F94-C244-4161-BBF5-255D49C144EC}" presName="connTx" presStyleLbl="parChTrans1D2" presStyleIdx="1" presStyleCnt="5"/>
      <dgm:spPr/>
      <dgm:t>
        <a:bodyPr/>
        <a:lstStyle/>
        <a:p>
          <a:endParaRPr lang="uk-UA"/>
        </a:p>
      </dgm:t>
    </dgm:pt>
    <dgm:pt modelId="{1BAE5768-53D9-4A9C-8F6A-90CDD6CE0CBB}" type="pres">
      <dgm:prSet presAssocID="{04D6D717-6726-4461-B2EF-12095CD78FB7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A1BF607-C7BB-4F51-B3A3-20BA6EBED8C1}" type="pres">
      <dgm:prSet presAssocID="{EF2F1EE7-D450-4925-B5C0-C3CB04D74772}" presName="Name9" presStyleLbl="parChTrans1D2" presStyleIdx="2" presStyleCnt="5"/>
      <dgm:spPr/>
      <dgm:t>
        <a:bodyPr/>
        <a:lstStyle/>
        <a:p>
          <a:endParaRPr lang="uk-UA"/>
        </a:p>
      </dgm:t>
    </dgm:pt>
    <dgm:pt modelId="{BD414F84-EDE2-4567-8B88-67A70CEFC006}" type="pres">
      <dgm:prSet presAssocID="{EF2F1EE7-D450-4925-B5C0-C3CB04D74772}" presName="connTx" presStyleLbl="parChTrans1D2" presStyleIdx="2" presStyleCnt="5"/>
      <dgm:spPr/>
      <dgm:t>
        <a:bodyPr/>
        <a:lstStyle/>
        <a:p>
          <a:endParaRPr lang="uk-UA"/>
        </a:p>
      </dgm:t>
    </dgm:pt>
    <dgm:pt modelId="{279E4988-F7D8-4518-ABA2-453AC7717DEF}" type="pres">
      <dgm:prSet presAssocID="{34F874CB-A88B-45AD-B2EC-CCF251926E28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8A64F00-4AB2-4F2F-9D5B-FA298147FCFD}" type="pres">
      <dgm:prSet presAssocID="{DBE20836-E12C-4BE4-87F6-1AD81AF132AE}" presName="Name9" presStyleLbl="parChTrans1D2" presStyleIdx="3" presStyleCnt="5"/>
      <dgm:spPr/>
      <dgm:t>
        <a:bodyPr/>
        <a:lstStyle/>
        <a:p>
          <a:endParaRPr lang="uk-UA"/>
        </a:p>
      </dgm:t>
    </dgm:pt>
    <dgm:pt modelId="{55FF4E89-B566-4080-ACFC-7AE71AD69A63}" type="pres">
      <dgm:prSet presAssocID="{DBE20836-E12C-4BE4-87F6-1AD81AF132AE}" presName="connTx" presStyleLbl="parChTrans1D2" presStyleIdx="3" presStyleCnt="5"/>
      <dgm:spPr/>
      <dgm:t>
        <a:bodyPr/>
        <a:lstStyle/>
        <a:p>
          <a:endParaRPr lang="uk-UA"/>
        </a:p>
      </dgm:t>
    </dgm:pt>
    <dgm:pt modelId="{8E71C461-326D-4826-A5F6-D167C3E8E4C3}" type="pres">
      <dgm:prSet presAssocID="{B5DDD74C-0D82-472E-A761-9781F391E839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CE51C4C-DE5A-4910-B426-2BBD00EFC021}" type="pres">
      <dgm:prSet presAssocID="{0FAFB22F-5515-4628-940A-9F71EDCF50FC}" presName="Name9" presStyleLbl="parChTrans1D2" presStyleIdx="4" presStyleCnt="5"/>
      <dgm:spPr/>
      <dgm:t>
        <a:bodyPr/>
        <a:lstStyle/>
        <a:p>
          <a:endParaRPr lang="uk-UA"/>
        </a:p>
      </dgm:t>
    </dgm:pt>
    <dgm:pt modelId="{F37FE0B7-67E3-48B9-AFB2-C5C1AB0113AB}" type="pres">
      <dgm:prSet presAssocID="{0FAFB22F-5515-4628-940A-9F71EDCF50FC}" presName="connTx" presStyleLbl="parChTrans1D2" presStyleIdx="4" presStyleCnt="5"/>
      <dgm:spPr/>
      <dgm:t>
        <a:bodyPr/>
        <a:lstStyle/>
        <a:p>
          <a:endParaRPr lang="uk-UA"/>
        </a:p>
      </dgm:t>
    </dgm:pt>
    <dgm:pt modelId="{B6E34856-FFC1-4882-B002-C762C3DDDFAA}" type="pres">
      <dgm:prSet presAssocID="{995A0A69-749F-4003-A98A-336ED5AC1603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6103DE6E-8CF5-46C4-B865-9C833F607D58}" srcId="{77B3ADAB-FB31-4A48-9424-FB768F3AEBC2}" destId="{B5DDD74C-0D82-472E-A761-9781F391E839}" srcOrd="3" destOrd="0" parTransId="{DBE20836-E12C-4BE4-87F6-1AD81AF132AE}" sibTransId="{FC30C91E-9119-469F-9DF4-A4FFC1C843A4}"/>
    <dgm:cxn modelId="{ED4849FA-EC09-49DA-B65A-F1A3E9D0D842}" srcId="{77B3ADAB-FB31-4A48-9424-FB768F3AEBC2}" destId="{330D2765-1E98-418F-B648-245567C9072C}" srcOrd="0" destOrd="0" parTransId="{78F66120-69EF-4F78-B757-1F8CFE287D97}" sibTransId="{B9587101-D414-4592-9E3A-916A098BFD62}"/>
    <dgm:cxn modelId="{F84D23F2-D465-4CB6-89C8-0BB3BF667424}" srcId="{77B3ADAB-FB31-4A48-9424-FB768F3AEBC2}" destId="{34F874CB-A88B-45AD-B2EC-CCF251926E28}" srcOrd="2" destOrd="0" parTransId="{EF2F1EE7-D450-4925-B5C0-C3CB04D74772}" sibTransId="{82D47FAE-392C-48FA-8159-D37C07A9A654}"/>
    <dgm:cxn modelId="{359FF000-2EB1-43A1-B9D6-2F70BA809F5B}" type="presOf" srcId="{77B3ADAB-FB31-4A48-9424-FB768F3AEBC2}" destId="{831EED48-1292-475E-9FF0-8523CFFF87A8}" srcOrd="0" destOrd="0" presId="urn:microsoft.com/office/officeart/2005/8/layout/radial1"/>
    <dgm:cxn modelId="{8F657C6D-957D-4948-858D-9C7AAB3D3E22}" type="presOf" srcId="{95A69F94-C244-4161-BBF5-255D49C144EC}" destId="{84532C21-36CF-4B8E-B3C8-E9E83AF07222}" srcOrd="0" destOrd="0" presId="urn:microsoft.com/office/officeart/2005/8/layout/radial1"/>
    <dgm:cxn modelId="{2D9CE5FD-71C0-4A1D-8000-DCA899C9F603}" type="presOf" srcId="{04D6D717-6726-4461-B2EF-12095CD78FB7}" destId="{1BAE5768-53D9-4A9C-8F6A-90CDD6CE0CBB}" srcOrd="0" destOrd="0" presId="urn:microsoft.com/office/officeart/2005/8/layout/radial1"/>
    <dgm:cxn modelId="{366653CF-4D3F-4B76-B405-E50407F3A8DA}" type="presOf" srcId="{95A69F94-C244-4161-BBF5-255D49C144EC}" destId="{65334E41-2451-45AA-886E-E39F1C53909E}" srcOrd="1" destOrd="0" presId="urn:microsoft.com/office/officeart/2005/8/layout/radial1"/>
    <dgm:cxn modelId="{F7DBB849-467A-4383-B48E-040921AAA9D8}" type="presOf" srcId="{78F66120-69EF-4F78-B757-1F8CFE287D97}" destId="{4EDAA2F8-2555-45BF-8EFE-3400429B085F}" srcOrd="0" destOrd="0" presId="urn:microsoft.com/office/officeart/2005/8/layout/radial1"/>
    <dgm:cxn modelId="{73A5BF10-6685-493D-ADE3-4E8D10D8EEDB}" type="presOf" srcId="{BC26727F-D60D-4F51-8DB9-B76DFEB58AD5}" destId="{B03E7D6B-BC48-43BD-A716-60CD4984328D}" srcOrd="0" destOrd="0" presId="urn:microsoft.com/office/officeart/2005/8/layout/radial1"/>
    <dgm:cxn modelId="{801BB136-01CC-49D8-AEA5-5AAB25B44B3B}" type="presOf" srcId="{B5DDD74C-0D82-472E-A761-9781F391E839}" destId="{8E71C461-326D-4826-A5F6-D167C3E8E4C3}" srcOrd="0" destOrd="0" presId="urn:microsoft.com/office/officeart/2005/8/layout/radial1"/>
    <dgm:cxn modelId="{B1093BA2-62A0-4719-A824-847CC0C24B87}" type="presOf" srcId="{34F874CB-A88B-45AD-B2EC-CCF251926E28}" destId="{279E4988-F7D8-4518-ABA2-453AC7717DEF}" srcOrd="0" destOrd="0" presId="urn:microsoft.com/office/officeart/2005/8/layout/radial1"/>
    <dgm:cxn modelId="{868CB757-D845-44AB-8464-187402A57017}" type="presOf" srcId="{DBE20836-E12C-4BE4-87F6-1AD81AF132AE}" destId="{18A64F00-4AB2-4F2F-9D5B-FA298147FCFD}" srcOrd="0" destOrd="0" presId="urn:microsoft.com/office/officeart/2005/8/layout/radial1"/>
    <dgm:cxn modelId="{A2A05040-1E40-450C-A478-E05F367A9F2F}" type="presOf" srcId="{78F66120-69EF-4F78-B757-1F8CFE287D97}" destId="{4511C395-34CA-4310-B6AC-F4DAD19FD542}" srcOrd="1" destOrd="0" presId="urn:microsoft.com/office/officeart/2005/8/layout/radial1"/>
    <dgm:cxn modelId="{5F6491D5-A464-4363-BDD1-29F14B890D5A}" type="presOf" srcId="{995A0A69-749F-4003-A98A-336ED5AC1603}" destId="{B6E34856-FFC1-4882-B002-C762C3DDDFAA}" srcOrd="0" destOrd="0" presId="urn:microsoft.com/office/officeart/2005/8/layout/radial1"/>
    <dgm:cxn modelId="{7B99670D-175D-4378-9698-0AABA5D6414E}" srcId="{77B3ADAB-FB31-4A48-9424-FB768F3AEBC2}" destId="{995A0A69-749F-4003-A98A-336ED5AC1603}" srcOrd="4" destOrd="0" parTransId="{0FAFB22F-5515-4628-940A-9F71EDCF50FC}" sibTransId="{001F63A8-C11E-47A1-B977-59724DEA18BE}"/>
    <dgm:cxn modelId="{E4B932AF-8D8A-45CD-A123-6C2769D8AE16}" type="presOf" srcId="{EF2F1EE7-D450-4925-B5C0-C3CB04D74772}" destId="{BD414F84-EDE2-4567-8B88-67A70CEFC006}" srcOrd="1" destOrd="0" presId="urn:microsoft.com/office/officeart/2005/8/layout/radial1"/>
    <dgm:cxn modelId="{9B4DC9B4-9EE9-4A17-9CBF-003E404C4532}" type="presOf" srcId="{0FAFB22F-5515-4628-940A-9F71EDCF50FC}" destId="{F37FE0B7-67E3-48B9-AFB2-C5C1AB0113AB}" srcOrd="1" destOrd="0" presId="urn:microsoft.com/office/officeart/2005/8/layout/radial1"/>
    <dgm:cxn modelId="{5657DAEF-D2F7-4649-ADC3-2465494FE02B}" type="presOf" srcId="{0FAFB22F-5515-4628-940A-9F71EDCF50FC}" destId="{ECE51C4C-DE5A-4910-B426-2BBD00EFC021}" srcOrd="0" destOrd="0" presId="urn:microsoft.com/office/officeart/2005/8/layout/radial1"/>
    <dgm:cxn modelId="{C6B179D9-5C97-40E6-9897-62AE702A7E1B}" srcId="{BC26727F-D60D-4F51-8DB9-B76DFEB58AD5}" destId="{77B3ADAB-FB31-4A48-9424-FB768F3AEBC2}" srcOrd="0" destOrd="0" parTransId="{F370FC30-40EF-4230-811E-7653E30FC2E6}" sibTransId="{3719B757-D85B-43BD-8BD6-E5D4719554C1}"/>
    <dgm:cxn modelId="{B815A6DB-6331-4EDB-ABA5-E8019E7E9B22}" type="presOf" srcId="{DBE20836-E12C-4BE4-87F6-1AD81AF132AE}" destId="{55FF4E89-B566-4080-ACFC-7AE71AD69A63}" srcOrd="1" destOrd="0" presId="urn:microsoft.com/office/officeart/2005/8/layout/radial1"/>
    <dgm:cxn modelId="{31DCB902-2DFF-4B46-A93C-570C325BC160}" srcId="{77B3ADAB-FB31-4A48-9424-FB768F3AEBC2}" destId="{04D6D717-6726-4461-B2EF-12095CD78FB7}" srcOrd="1" destOrd="0" parTransId="{95A69F94-C244-4161-BBF5-255D49C144EC}" sibTransId="{24A3A0D7-4949-402B-8C02-39B5AE3237FD}"/>
    <dgm:cxn modelId="{FC78159B-DF34-46A8-B5FE-AE754FBF3C74}" type="presOf" srcId="{EF2F1EE7-D450-4925-B5C0-C3CB04D74772}" destId="{9A1BF607-C7BB-4F51-B3A3-20BA6EBED8C1}" srcOrd="0" destOrd="0" presId="urn:microsoft.com/office/officeart/2005/8/layout/radial1"/>
    <dgm:cxn modelId="{E4664DDF-0F5F-41A9-8761-562F89E015D8}" type="presOf" srcId="{330D2765-1E98-418F-B648-245567C9072C}" destId="{2CD12269-6300-4A8A-9AF6-27B9AD9F806F}" srcOrd="0" destOrd="0" presId="urn:microsoft.com/office/officeart/2005/8/layout/radial1"/>
    <dgm:cxn modelId="{07DB6C71-87A6-4F50-A7F2-538FB2C82896}" type="presParOf" srcId="{B03E7D6B-BC48-43BD-A716-60CD4984328D}" destId="{831EED48-1292-475E-9FF0-8523CFFF87A8}" srcOrd="0" destOrd="0" presId="urn:microsoft.com/office/officeart/2005/8/layout/radial1"/>
    <dgm:cxn modelId="{F9EE3BBB-2BB0-42FE-870F-2ADFC3874D04}" type="presParOf" srcId="{B03E7D6B-BC48-43BD-A716-60CD4984328D}" destId="{4EDAA2F8-2555-45BF-8EFE-3400429B085F}" srcOrd="1" destOrd="0" presId="urn:microsoft.com/office/officeart/2005/8/layout/radial1"/>
    <dgm:cxn modelId="{64002396-A198-406C-BBBF-E7EE03946E67}" type="presParOf" srcId="{4EDAA2F8-2555-45BF-8EFE-3400429B085F}" destId="{4511C395-34CA-4310-B6AC-F4DAD19FD542}" srcOrd="0" destOrd="0" presId="urn:microsoft.com/office/officeart/2005/8/layout/radial1"/>
    <dgm:cxn modelId="{3D9EC5D6-6D6E-4F49-AF35-D5008F25AC4C}" type="presParOf" srcId="{B03E7D6B-BC48-43BD-A716-60CD4984328D}" destId="{2CD12269-6300-4A8A-9AF6-27B9AD9F806F}" srcOrd="2" destOrd="0" presId="urn:microsoft.com/office/officeart/2005/8/layout/radial1"/>
    <dgm:cxn modelId="{515BAF46-CE30-4A7E-9D94-C0DD7949497B}" type="presParOf" srcId="{B03E7D6B-BC48-43BD-A716-60CD4984328D}" destId="{84532C21-36CF-4B8E-B3C8-E9E83AF07222}" srcOrd="3" destOrd="0" presId="urn:microsoft.com/office/officeart/2005/8/layout/radial1"/>
    <dgm:cxn modelId="{6CF8959C-C463-4A9D-92D4-7CFE8D9D0F63}" type="presParOf" srcId="{84532C21-36CF-4B8E-B3C8-E9E83AF07222}" destId="{65334E41-2451-45AA-886E-E39F1C53909E}" srcOrd="0" destOrd="0" presId="urn:microsoft.com/office/officeart/2005/8/layout/radial1"/>
    <dgm:cxn modelId="{8A54FEC9-639D-4866-AC9D-A42B0D2B83BD}" type="presParOf" srcId="{B03E7D6B-BC48-43BD-A716-60CD4984328D}" destId="{1BAE5768-53D9-4A9C-8F6A-90CDD6CE0CBB}" srcOrd="4" destOrd="0" presId="urn:microsoft.com/office/officeart/2005/8/layout/radial1"/>
    <dgm:cxn modelId="{018CC0D9-7A59-4C5A-8CD2-3F3D80008623}" type="presParOf" srcId="{B03E7D6B-BC48-43BD-A716-60CD4984328D}" destId="{9A1BF607-C7BB-4F51-B3A3-20BA6EBED8C1}" srcOrd="5" destOrd="0" presId="urn:microsoft.com/office/officeart/2005/8/layout/radial1"/>
    <dgm:cxn modelId="{55C21D3C-148C-40A9-937F-2BD5C6BBDDC5}" type="presParOf" srcId="{9A1BF607-C7BB-4F51-B3A3-20BA6EBED8C1}" destId="{BD414F84-EDE2-4567-8B88-67A70CEFC006}" srcOrd="0" destOrd="0" presId="urn:microsoft.com/office/officeart/2005/8/layout/radial1"/>
    <dgm:cxn modelId="{E4D8EC68-21AF-4155-A7D5-62024F5E0D93}" type="presParOf" srcId="{B03E7D6B-BC48-43BD-A716-60CD4984328D}" destId="{279E4988-F7D8-4518-ABA2-453AC7717DEF}" srcOrd="6" destOrd="0" presId="urn:microsoft.com/office/officeart/2005/8/layout/radial1"/>
    <dgm:cxn modelId="{FC999305-832B-4EFF-9001-40FA7C9E8BB5}" type="presParOf" srcId="{B03E7D6B-BC48-43BD-A716-60CD4984328D}" destId="{18A64F00-4AB2-4F2F-9D5B-FA298147FCFD}" srcOrd="7" destOrd="0" presId="urn:microsoft.com/office/officeart/2005/8/layout/radial1"/>
    <dgm:cxn modelId="{AC36BAAF-0A62-44F1-BC47-76707C98F1D0}" type="presParOf" srcId="{18A64F00-4AB2-4F2F-9D5B-FA298147FCFD}" destId="{55FF4E89-B566-4080-ACFC-7AE71AD69A63}" srcOrd="0" destOrd="0" presId="urn:microsoft.com/office/officeart/2005/8/layout/radial1"/>
    <dgm:cxn modelId="{65846920-D42F-4A4E-903C-F75C097C32B7}" type="presParOf" srcId="{B03E7D6B-BC48-43BD-A716-60CD4984328D}" destId="{8E71C461-326D-4826-A5F6-D167C3E8E4C3}" srcOrd="8" destOrd="0" presId="urn:microsoft.com/office/officeart/2005/8/layout/radial1"/>
    <dgm:cxn modelId="{2D54B3CA-1EC4-411C-8483-19457366489C}" type="presParOf" srcId="{B03E7D6B-BC48-43BD-A716-60CD4984328D}" destId="{ECE51C4C-DE5A-4910-B426-2BBD00EFC021}" srcOrd="9" destOrd="0" presId="urn:microsoft.com/office/officeart/2005/8/layout/radial1"/>
    <dgm:cxn modelId="{EBB8138A-9C6F-4274-8B4A-A047E0460941}" type="presParOf" srcId="{ECE51C4C-DE5A-4910-B426-2BBD00EFC021}" destId="{F37FE0B7-67E3-48B9-AFB2-C5C1AB0113AB}" srcOrd="0" destOrd="0" presId="urn:microsoft.com/office/officeart/2005/8/layout/radial1"/>
    <dgm:cxn modelId="{E0A0CB52-EFB8-49FB-A3E9-5153057F2670}" type="presParOf" srcId="{B03E7D6B-BC48-43BD-A716-60CD4984328D}" destId="{B6E34856-FFC1-4882-B002-C762C3DDDFAA}" srcOrd="10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31EED48-1292-475E-9FF0-8523CFFF87A8}">
      <dsp:nvSpPr>
        <dsp:cNvPr id="0" name=""/>
        <dsp:cNvSpPr/>
      </dsp:nvSpPr>
      <dsp:spPr>
        <a:xfrm>
          <a:off x="3557538" y="2666698"/>
          <a:ext cx="2028922" cy="202892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kern="1200" dirty="0" smtClean="0"/>
            <a:t>Погода</a:t>
          </a:r>
          <a:endParaRPr lang="uk-UA" sz="3600" kern="1200" dirty="0"/>
        </a:p>
      </dsp:txBody>
      <dsp:txXfrm>
        <a:off x="3557538" y="2666698"/>
        <a:ext cx="2028922" cy="2028922"/>
      </dsp:txXfrm>
    </dsp:sp>
    <dsp:sp modelId="{4EDAA2F8-2555-45BF-8EFE-3400429B085F}">
      <dsp:nvSpPr>
        <dsp:cNvPr id="0" name=""/>
        <dsp:cNvSpPr/>
      </dsp:nvSpPr>
      <dsp:spPr>
        <a:xfrm rot="16200000">
          <a:off x="4266135" y="2340864"/>
          <a:ext cx="611729" cy="39939"/>
        </a:xfrm>
        <a:custGeom>
          <a:avLst/>
          <a:gdLst/>
          <a:ahLst/>
          <a:cxnLst/>
          <a:rect l="0" t="0" r="0" b="0"/>
          <a:pathLst>
            <a:path>
              <a:moveTo>
                <a:pt x="0" y="19969"/>
              </a:moveTo>
              <a:lnTo>
                <a:pt x="611729" y="1996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 rot="16200000">
        <a:off x="4556706" y="2345540"/>
        <a:ext cx="30586" cy="30586"/>
      </dsp:txXfrm>
    </dsp:sp>
    <dsp:sp modelId="{2CD12269-6300-4A8A-9AF6-27B9AD9F806F}">
      <dsp:nvSpPr>
        <dsp:cNvPr id="0" name=""/>
        <dsp:cNvSpPr/>
      </dsp:nvSpPr>
      <dsp:spPr>
        <a:xfrm>
          <a:off x="3557538" y="26046"/>
          <a:ext cx="2028922" cy="202892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000" kern="1200" dirty="0" smtClean="0"/>
            <a:t>Яка пора року?</a:t>
          </a:r>
          <a:endParaRPr lang="uk-UA" sz="3000" kern="1200" dirty="0"/>
        </a:p>
      </dsp:txBody>
      <dsp:txXfrm>
        <a:off x="3557538" y="26046"/>
        <a:ext cx="2028922" cy="2028922"/>
      </dsp:txXfrm>
    </dsp:sp>
    <dsp:sp modelId="{84532C21-36CF-4B8E-B3C8-E9E83AF07222}">
      <dsp:nvSpPr>
        <dsp:cNvPr id="0" name=""/>
        <dsp:cNvSpPr/>
      </dsp:nvSpPr>
      <dsp:spPr>
        <a:xfrm rot="20520000">
          <a:off x="5521839" y="3253186"/>
          <a:ext cx="611729" cy="39939"/>
        </a:xfrm>
        <a:custGeom>
          <a:avLst/>
          <a:gdLst/>
          <a:ahLst/>
          <a:cxnLst/>
          <a:rect l="0" t="0" r="0" b="0"/>
          <a:pathLst>
            <a:path>
              <a:moveTo>
                <a:pt x="0" y="19969"/>
              </a:moveTo>
              <a:lnTo>
                <a:pt x="611729" y="1996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 rot="20520000">
        <a:off x="5812411" y="3257863"/>
        <a:ext cx="30586" cy="30586"/>
      </dsp:txXfrm>
    </dsp:sp>
    <dsp:sp modelId="{1BAE5768-53D9-4A9C-8F6A-90CDD6CE0CBB}">
      <dsp:nvSpPr>
        <dsp:cNvPr id="0" name=""/>
        <dsp:cNvSpPr/>
      </dsp:nvSpPr>
      <dsp:spPr>
        <a:xfrm>
          <a:off x="6068947" y="1850692"/>
          <a:ext cx="2028922" cy="202892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000" kern="1200" dirty="0" smtClean="0"/>
            <a:t>Який місяць?</a:t>
          </a:r>
          <a:endParaRPr lang="uk-UA" sz="3000" kern="1200" dirty="0"/>
        </a:p>
      </dsp:txBody>
      <dsp:txXfrm>
        <a:off x="6068947" y="1850692"/>
        <a:ext cx="2028922" cy="2028922"/>
      </dsp:txXfrm>
    </dsp:sp>
    <dsp:sp modelId="{9A1BF607-C7BB-4F51-B3A3-20BA6EBED8C1}">
      <dsp:nvSpPr>
        <dsp:cNvPr id="0" name=""/>
        <dsp:cNvSpPr/>
      </dsp:nvSpPr>
      <dsp:spPr>
        <a:xfrm rot="3240000">
          <a:off x="5042203" y="4729356"/>
          <a:ext cx="611729" cy="39939"/>
        </a:xfrm>
        <a:custGeom>
          <a:avLst/>
          <a:gdLst/>
          <a:ahLst/>
          <a:cxnLst/>
          <a:rect l="0" t="0" r="0" b="0"/>
          <a:pathLst>
            <a:path>
              <a:moveTo>
                <a:pt x="0" y="19969"/>
              </a:moveTo>
              <a:lnTo>
                <a:pt x="611729" y="1996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 rot="3240000">
        <a:off x="5332774" y="4734032"/>
        <a:ext cx="30586" cy="30586"/>
      </dsp:txXfrm>
    </dsp:sp>
    <dsp:sp modelId="{279E4988-F7D8-4518-ABA2-453AC7717DEF}">
      <dsp:nvSpPr>
        <dsp:cNvPr id="0" name=""/>
        <dsp:cNvSpPr/>
      </dsp:nvSpPr>
      <dsp:spPr>
        <a:xfrm>
          <a:off x="5109674" y="4803030"/>
          <a:ext cx="2028922" cy="202892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000" kern="1200" dirty="0" smtClean="0"/>
            <a:t>Який сьогодні день?</a:t>
          </a:r>
          <a:endParaRPr lang="uk-UA" sz="3000" kern="1200" dirty="0"/>
        </a:p>
      </dsp:txBody>
      <dsp:txXfrm>
        <a:off x="5109674" y="4803030"/>
        <a:ext cx="2028922" cy="2028922"/>
      </dsp:txXfrm>
    </dsp:sp>
    <dsp:sp modelId="{18A64F00-4AB2-4F2F-9D5B-FA298147FCFD}">
      <dsp:nvSpPr>
        <dsp:cNvPr id="0" name=""/>
        <dsp:cNvSpPr/>
      </dsp:nvSpPr>
      <dsp:spPr>
        <a:xfrm rot="7560000">
          <a:off x="3490067" y="4729356"/>
          <a:ext cx="611729" cy="39939"/>
        </a:xfrm>
        <a:custGeom>
          <a:avLst/>
          <a:gdLst/>
          <a:ahLst/>
          <a:cxnLst/>
          <a:rect l="0" t="0" r="0" b="0"/>
          <a:pathLst>
            <a:path>
              <a:moveTo>
                <a:pt x="0" y="19969"/>
              </a:moveTo>
              <a:lnTo>
                <a:pt x="611729" y="1996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 rot="7560000">
        <a:off x="3780638" y="4734032"/>
        <a:ext cx="30586" cy="30586"/>
      </dsp:txXfrm>
    </dsp:sp>
    <dsp:sp modelId="{8E71C461-326D-4826-A5F6-D167C3E8E4C3}">
      <dsp:nvSpPr>
        <dsp:cNvPr id="0" name=""/>
        <dsp:cNvSpPr/>
      </dsp:nvSpPr>
      <dsp:spPr>
        <a:xfrm>
          <a:off x="2005402" y="4803030"/>
          <a:ext cx="2028922" cy="202892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000" kern="1200" dirty="0" smtClean="0"/>
            <a:t>Холодно чи тепло?</a:t>
          </a:r>
          <a:endParaRPr lang="uk-UA" sz="3000" kern="1200" dirty="0"/>
        </a:p>
      </dsp:txBody>
      <dsp:txXfrm>
        <a:off x="2005402" y="4803030"/>
        <a:ext cx="2028922" cy="2028922"/>
      </dsp:txXfrm>
    </dsp:sp>
    <dsp:sp modelId="{ECE51C4C-DE5A-4910-B426-2BBD00EFC021}">
      <dsp:nvSpPr>
        <dsp:cNvPr id="0" name=""/>
        <dsp:cNvSpPr/>
      </dsp:nvSpPr>
      <dsp:spPr>
        <a:xfrm rot="11880000">
          <a:off x="3010430" y="3253186"/>
          <a:ext cx="611729" cy="39939"/>
        </a:xfrm>
        <a:custGeom>
          <a:avLst/>
          <a:gdLst/>
          <a:ahLst/>
          <a:cxnLst/>
          <a:rect l="0" t="0" r="0" b="0"/>
          <a:pathLst>
            <a:path>
              <a:moveTo>
                <a:pt x="0" y="19969"/>
              </a:moveTo>
              <a:lnTo>
                <a:pt x="611729" y="1996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 rot="11880000">
        <a:off x="3301002" y="3257863"/>
        <a:ext cx="30586" cy="30586"/>
      </dsp:txXfrm>
    </dsp:sp>
    <dsp:sp modelId="{B6E34856-FFC1-4882-B002-C762C3DDDFAA}">
      <dsp:nvSpPr>
        <dsp:cNvPr id="0" name=""/>
        <dsp:cNvSpPr/>
      </dsp:nvSpPr>
      <dsp:spPr>
        <a:xfrm>
          <a:off x="1046129" y="1850692"/>
          <a:ext cx="2028922" cy="202892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000" kern="1200" dirty="0" smtClean="0"/>
            <a:t>Чи були опади?</a:t>
          </a:r>
          <a:endParaRPr lang="uk-UA" sz="3000" kern="1200" dirty="0"/>
        </a:p>
      </dsp:txBody>
      <dsp:txXfrm>
        <a:off x="1046129" y="1850692"/>
        <a:ext cx="2028922" cy="20289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20.jpeg"/><Relationship Id="rId7" Type="http://schemas.openxmlformats.org/officeDocument/2006/relationships/image" Target="../media/image2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2.jpeg"/><Relationship Id="rId4" Type="http://schemas.openxmlformats.org/officeDocument/2006/relationships/image" Target="../media/image7.jpeg"/><Relationship Id="rId9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uk-UA" b="1" dirty="0" smtClean="0"/>
              <a:t>«Повернення перелітних птахів.</a:t>
            </a:r>
            <a:endParaRPr lang="uk-UA" dirty="0" smtClean="0"/>
          </a:p>
          <a:p>
            <a:r>
              <a:rPr lang="uk-UA" b="1" dirty="0" smtClean="0"/>
              <a:t> Припутень – птах 2018 року»</a:t>
            </a:r>
            <a:endParaRPr lang="uk-UA" dirty="0" smtClean="0"/>
          </a:p>
          <a:p>
            <a:pPr lvl="0" algn="l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endParaRPr lang="uk-UA" sz="2000" b="1" dirty="0" smtClean="0">
              <a:ea typeface="Times New Roman" pitchFamily="18" charset="0"/>
              <a:cs typeface="Arial" pitchFamily="34" charset="0"/>
            </a:endParaRPr>
          </a:p>
          <a:p>
            <a:pPr lvl="0" algn="l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endParaRPr lang="uk-UA" sz="2000" b="1" dirty="0" smtClean="0">
              <a:ea typeface="Times New Roman" pitchFamily="18" charset="0"/>
              <a:cs typeface="Arial" pitchFamily="34" charset="0"/>
            </a:endParaRPr>
          </a:p>
          <a:p>
            <a:pPr lvl="0" algn="l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endParaRPr lang="uk-UA" sz="2000" b="1" dirty="0" smtClean="0">
              <a:ea typeface="Times New Roman" pitchFamily="18" charset="0"/>
              <a:cs typeface="Arial" pitchFamily="34" charset="0"/>
            </a:endParaRPr>
          </a:p>
          <a:p>
            <a:pPr lvl="0" algn="l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endParaRPr lang="uk-UA" sz="2000" b="1" dirty="0" smtClean="0">
              <a:ea typeface="Times New Roman" pitchFamily="18" charset="0"/>
              <a:cs typeface="Arial" pitchFamily="34" charset="0"/>
            </a:endParaRPr>
          </a:p>
          <a:p>
            <a:pPr lvl="0" algn="l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endParaRPr lang="uk-UA" sz="2000" b="1" dirty="0" smtClean="0">
              <a:ea typeface="Times New Roman" pitchFamily="18" charset="0"/>
              <a:cs typeface="Arial" pitchFamily="34" charset="0"/>
            </a:endParaRPr>
          </a:p>
          <a:p>
            <a:pPr lvl="0" algn="l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endParaRPr lang="uk-UA" sz="2000" b="1" dirty="0" smtClean="0">
              <a:ea typeface="Times New Roman" pitchFamily="18" charset="0"/>
              <a:cs typeface="Arial" pitchFamily="34" charset="0"/>
            </a:endParaRPr>
          </a:p>
          <a:p>
            <a:pPr lvl="0" algn="l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endParaRPr lang="uk-UA" sz="2000" b="1" dirty="0" smtClean="0">
              <a:ea typeface="Times New Roman" pitchFamily="18" charset="0"/>
              <a:cs typeface="Arial" pitchFamily="34" charset="0"/>
            </a:endParaRPr>
          </a:p>
          <a:p>
            <a:pPr lvl="0" algn="l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endParaRPr lang="uk-UA" sz="2000" b="1" dirty="0" smtClean="0">
              <a:ea typeface="Times New Roman" pitchFamily="18" charset="0"/>
              <a:cs typeface="Arial" pitchFamily="34" charset="0"/>
            </a:endParaRPr>
          </a:p>
          <a:p>
            <a:pPr lvl="0" algn="l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endParaRPr lang="uk-UA" sz="2000" b="1" dirty="0" smtClean="0">
              <a:ea typeface="Times New Roman" pitchFamily="18" charset="0"/>
              <a:cs typeface="Arial" pitchFamily="34" charset="0"/>
            </a:endParaRPr>
          </a:p>
          <a:p>
            <a:pPr lvl="0" algn="l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endParaRPr lang="uk-UA" sz="2000" b="1" dirty="0" smtClean="0">
              <a:ea typeface="Times New Roman" pitchFamily="18" charset="0"/>
              <a:cs typeface="Arial" pitchFamily="34" charset="0"/>
            </a:endParaRPr>
          </a:p>
          <a:p>
            <a:pPr lvl="0" algn="l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uk-UA" sz="2000" b="1" dirty="0" smtClean="0">
                <a:ea typeface="Times New Roman" pitchFamily="18" charset="0"/>
                <a:cs typeface="Arial" pitchFamily="34" charset="0"/>
              </a:rPr>
              <a:t>					</a:t>
            </a:r>
          </a:p>
          <a:p>
            <a:pPr lvl="0" algn="l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uk-UA" sz="2000" b="1" dirty="0" smtClean="0">
                <a:ea typeface="Times New Roman" pitchFamily="18" charset="0"/>
                <a:cs typeface="Arial" pitchFamily="34" charset="0"/>
              </a:rPr>
              <a:t>				Підготувала і провела:</a:t>
            </a:r>
            <a:endParaRPr lang="uk-UA" sz="2000" dirty="0" smtClean="0">
              <a:cs typeface="Arial" pitchFamily="34" charset="0"/>
            </a:endParaRPr>
          </a:p>
          <a:p>
            <a:pPr lvl="0" algn="l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uk-UA" sz="2000" dirty="0" smtClean="0">
                <a:ea typeface="Times New Roman" pitchFamily="18" charset="0"/>
                <a:cs typeface="Arial" pitchFamily="34" charset="0"/>
              </a:rPr>
              <a:t>				вчитель початкових класів</a:t>
            </a:r>
            <a:endParaRPr lang="uk-UA" sz="2000" dirty="0" smtClean="0">
              <a:cs typeface="Arial" pitchFamily="34" charset="0"/>
            </a:endParaRPr>
          </a:p>
          <a:p>
            <a:pPr lvl="0" algn="l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uk-UA" sz="2000" dirty="0" smtClean="0">
                <a:ea typeface="Times New Roman" pitchFamily="18" charset="0"/>
                <a:cs typeface="Arial" pitchFamily="34" charset="0"/>
              </a:rPr>
              <a:t>				Прилбицької ЗОШ І-ІІІ ступенів  	                                                                               				імені Митрополита Андрея Шептицького				</a:t>
            </a:r>
            <a:r>
              <a:rPr lang="uk-UA" sz="2000" b="1" dirty="0" smtClean="0">
                <a:ea typeface="Times New Roman" pitchFamily="18" charset="0"/>
                <a:cs typeface="Arial" pitchFamily="34" charset="0"/>
              </a:rPr>
              <a:t>	</a:t>
            </a:r>
            <a:r>
              <a:rPr lang="uk-UA" sz="2000" b="1" dirty="0" err="1" smtClean="0">
                <a:ea typeface="Times New Roman" pitchFamily="18" charset="0"/>
                <a:cs typeface="Arial" pitchFamily="34" charset="0"/>
              </a:rPr>
              <a:t>Кухарчишин</a:t>
            </a:r>
            <a:r>
              <a:rPr lang="uk-UA" sz="2000" b="1" dirty="0" smtClean="0">
                <a:ea typeface="Times New Roman" pitchFamily="18" charset="0"/>
                <a:cs typeface="Arial" pitchFamily="34" charset="0"/>
              </a:rPr>
              <a:t> Тетяна Михайлівна			                             </a:t>
            </a:r>
            <a:r>
              <a:rPr lang="uk-UA" sz="2000" dirty="0" smtClean="0">
                <a:ea typeface="Times New Roman" pitchFamily="18" charset="0"/>
                <a:cs typeface="Arial" pitchFamily="34" charset="0"/>
              </a:rPr>
              <a:t>Яворівський район</a:t>
            </a:r>
            <a:endParaRPr lang="uk-UA" sz="2000" dirty="0" smtClean="0">
              <a:cs typeface="Arial" pitchFamily="34" charset="0"/>
            </a:endParaRPr>
          </a:p>
          <a:p>
            <a:pPr lvl="0" algn="l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uk-UA" sz="2000" dirty="0" smtClean="0">
                <a:ea typeface="Times New Roman" pitchFamily="18" charset="0"/>
                <a:cs typeface="Arial" pitchFamily="34" charset="0"/>
              </a:rPr>
              <a:t>                                                          Львівська область</a:t>
            </a:r>
            <a:endParaRPr lang="uk-UA" sz="2000" dirty="0" smtClean="0">
              <a:cs typeface="Arial" pitchFamily="34" charset="0"/>
            </a:endParaRPr>
          </a:p>
          <a:p>
            <a:endParaRPr lang="uk-UA" dirty="0"/>
          </a:p>
        </p:txBody>
      </p:sp>
      <p:pic>
        <p:nvPicPr>
          <p:cNvPr id="4" name="Рисунок 3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75246" y="1061791"/>
            <a:ext cx="4873018" cy="3231305"/>
          </a:xfrm>
          <a:prstGeom prst="rect">
            <a:avLst/>
          </a:prstGeom>
        </p:spPr>
      </p:pic>
      <p:sp>
        <p:nvSpPr>
          <p:cNvPr id="55297" name="Rectangle 1"/>
          <p:cNvSpPr>
            <a:spLocks noChangeArrowheads="1"/>
          </p:cNvSpPr>
          <p:nvPr/>
        </p:nvSpPr>
        <p:spPr bwMode="auto">
          <a:xfrm>
            <a:off x="0" y="74711"/>
            <a:ext cx="152638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ctr">
              <a:buNone/>
            </a:pPr>
            <a:r>
              <a:rPr lang="uk-UA" sz="3600" dirty="0" smtClean="0"/>
              <a:t>Соловей </a:t>
            </a:r>
          </a:p>
          <a:p>
            <a:pPr>
              <a:buNone/>
            </a:pPr>
            <a:endParaRPr lang="uk-UA" dirty="0"/>
          </a:p>
        </p:txBody>
      </p:sp>
      <p:pic>
        <p:nvPicPr>
          <p:cNvPr id="4" name="Рисунок 3" descr="соловей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908720"/>
            <a:ext cx="8648019" cy="594928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ctr">
              <a:buNone/>
            </a:pPr>
            <a:r>
              <a:rPr lang="uk-UA" sz="3600" dirty="0" smtClean="0"/>
              <a:t>Зозуля</a:t>
            </a:r>
            <a:r>
              <a:rPr lang="uk-UA" dirty="0" smtClean="0"/>
              <a:t> </a:t>
            </a:r>
            <a:endParaRPr lang="uk-UA" dirty="0"/>
          </a:p>
        </p:txBody>
      </p:sp>
      <p:pic>
        <p:nvPicPr>
          <p:cNvPr id="4" name="Рисунок 3" descr="zozuly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92695"/>
            <a:ext cx="8892480" cy="616530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Лебідь </a:t>
            </a:r>
            <a:endParaRPr lang="uk-UA" dirty="0"/>
          </a:p>
        </p:txBody>
      </p:sp>
      <p:pic>
        <p:nvPicPr>
          <p:cNvPr id="4" name="Рисунок 3" descr="лебідь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500" y="476672"/>
            <a:ext cx="8872414" cy="638132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Ластівка</a:t>
            </a:r>
          </a:p>
          <a:p>
            <a:pPr>
              <a:buNone/>
            </a:pPr>
            <a:endParaRPr lang="uk-UA" dirty="0"/>
          </a:p>
        </p:txBody>
      </p:sp>
      <p:pic>
        <p:nvPicPr>
          <p:cNvPr id="4" name="Рисунок 3" descr="ластів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7880" y="537639"/>
            <a:ext cx="9171880" cy="6320361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Жайворонок</a:t>
            </a:r>
          </a:p>
          <a:p>
            <a:pPr>
              <a:buNone/>
            </a:pPr>
            <a:endParaRPr lang="uk-UA" dirty="0"/>
          </a:p>
        </p:txBody>
      </p:sp>
      <p:pic>
        <p:nvPicPr>
          <p:cNvPr id="4" name="Рисунок 3" descr="Жайворонок-л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0169" y="440668"/>
            <a:ext cx="9033831" cy="641733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ctr">
              <a:buNone/>
            </a:pPr>
            <a:r>
              <a:rPr lang="uk-UA" sz="3600" dirty="0" smtClean="0"/>
              <a:t>Журавель</a:t>
            </a:r>
          </a:p>
          <a:p>
            <a:pPr>
              <a:buNone/>
            </a:pPr>
            <a:endParaRPr lang="uk-UA" dirty="0"/>
          </a:p>
        </p:txBody>
      </p:sp>
      <p:pic>
        <p:nvPicPr>
          <p:cNvPr id="4" name="Рисунок 3" descr="opys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908720"/>
            <a:ext cx="8856694" cy="594928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ctr">
              <a:buNone/>
            </a:pPr>
            <a:r>
              <a:rPr lang="uk-UA" sz="3600" b="1" dirty="0" smtClean="0"/>
              <a:t>Голуби</a:t>
            </a:r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r>
              <a:rPr lang="uk-UA" dirty="0" smtClean="0"/>
              <a:t>Голуб сизий</a:t>
            </a:r>
          </a:p>
          <a:p>
            <a:pPr>
              <a:buNone/>
            </a:pPr>
            <a:r>
              <a:rPr lang="uk-UA" dirty="0" smtClean="0"/>
              <a:t>      </a:t>
            </a:r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r>
              <a:rPr lang="uk-UA" dirty="0" smtClean="0"/>
              <a:t>Голуб синяк 				голуб білий </a:t>
            </a:r>
            <a:endParaRPr lang="uk-UA" dirty="0"/>
          </a:p>
        </p:txBody>
      </p:sp>
      <p:pic>
        <p:nvPicPr>
          <p:cNvPr id="4" name="Рисунок 3" descr="завантажене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5736" y="980728"/>
            <a:ext cx="3168352" cy="2640293"/>
          </a:xfrm>
          <a:prstGeom prst="rect">
            <a:avLst/>
          </a:prstGeom>
        </p:spPr>
      </p:pic>
      <p:pic>
        <p:nvPicPr>
          <p:cNvPr id="5" name="Рисунок 4" descr="1200px-Duif-gfd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2564904"/>
            <a:ext cx="4860032" cy="3240021"/>
          </a:xfrm>
          <a:prstGeom prst="rect">
            <a:avLst/>
          </a:prstGeom>
        </p:spPr>
      </p:pic>
      <p:pic>
        <p:nvPicPr>
          <p:cNvPr id="6" name="Рисунок 5" descr="210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51720" y="3983033"/>
            <a:ext cx="3449960" cy="2874967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None/>
            </a:pPr>
            <a:endParaRPr lang="uk-UA" dirty="0" smtClean="0"/>
          </a:p>
          <a:p>
            <a:pPr algn="ctr">
              <a:buNone/>
            </a:pPr>
            <a:r>
              <a:rPr lang="uk-UA" sz="4400" b="1" dirty="0" smtClean="0">
                <a:solidFill>
                  <a:srgbClr val="FF0000"/>
                </a:solidFill>
              </a:rPr>
              <a:t>Ребус</a:t>
            </a:r>
          </a:p>
          <a:p>
            <a:pPr>
              <a:buNone/>
            </a:pPr>
            <a:r>
              <a:rPr lang="uk-UA" dirty="0" smtClean="0"/>
              <a:t>     </a:t>
            </a:r>
            <a:r>
              <a:rPr lang="uk-UA" sz="6000" strike="sngStrike" dirty="0" smtClean="0"/>
              <a:t>Т </a:t>
            </a:r>
            <a:r>
              <a:rPr lang="uk-UA" sz="6000" dirty="0" smtClean="0"/>
              <a:t>=П                    </a:t>
            </a:r>
            <a:r>
              <a:rPr lang="uk-UA" sz="6000" strike="sngStrike" dirty="0" smtClean="0"/>
              <a:t>П </a:t>
            </a:r>
            <a:r>
              <a:rPr lang="uk-UA" sz="6000" dirty="0" smtClean="0"/>
              <a:t> =Т</a:t>
            </a:r>
          </a:p>
          <a:p>
            <a:pPr>
              <a:buNone/>
            </a:pPr>
            <a:r>
              <a:rPr lang="uk-UA" sz="8800" dirty="0" smtClean="0"/>
              <a:t>   3      </a:t>
            </a:r>
            <a:r>
              <a:rPr lang="uk-UA" sz="8800" dirty="0" err="1" smtClean="0"/>
              <a:t>ПУ</a:t>
            </a:r>
            <a:r>
              <a:rPr lang="uk-UA" sz="8800" dirty="0" smtClean="0"/>
              <a:t>       </a:t>
            </a:r>
            <a:endParaRPr lang="uk-UA" sz="8800" dirty="0"/>
          </a:p>
        </p:txBody>
      </p:sp>
      <p:pic>
        <p:nvPicPr>
          <p:cNvPr id="4" name="Рисунок 3" descr="origin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92080" y="2492896"/>
            <a:ext cx="3251853" cy="243889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None/>
            </a:pPr>
            <a:endParaRPr lang="uk-UA" dirty="0" smtClean="0"/>
          </a:p>
          <a:p>
            <a:pPr algn="ctr">
              <a:buNone/>
            </a:pPr>
            <a:r>
              <a:rPr lang="uk-UA" sz="3600" dirty="0" smtClean="0"/>
              <a:t>Припутень</a:t>
            </a:r>
          </a:p>
          <a:p>
            <a:pPr>
              <a:buNone/>
            </a:pPr>
            <a:r>
              <a:rPr lang="uk-UA" dirty="0" smtClean="0"/>
              <a:t> Лісовий голуб, перелітний птах. </a:t>
            </a:r>
          </a:p>
          <a:p>
            <a:pPr algn="ctr">
              <a:buNone/>
            </a:pPr>
            <a:r>
              <a:rPr lang="uk-UA" dirty="0" smtClean="0"/>
              <a:t>Птах 2018 року.</a:t>
            </a:r>
          </a:p>
          <a:p>
            <a:pPr>
              <a:buNone/>
            </a:pPr>
            <a:endParaRPr lang="uk-UA" dirty="0"/>
          </a:p>
        </p:txBody>
      </p:sp>
      <p:pic>
        <p:nvPicPr>
          <p:cNvPr id="4" name="Рисунок 3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2166684"/>
            <a:ext cx="7597939" cy="469131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88640"/>
            <a:ext cx="8435280" cy="612072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000" b="1" dirty="0" smtClean="0"/>
              <a:t>Українська народна казка                </a:t>
            </a:r>
            <a:r>
              <a:rPr lang="uk-UA" sz="4000" b="1" dirty="0" err="1" smtClean="0"/>
              <a:t>“Дрізд</a:t>
            </a:r>
            <a:r>
              <a:rPr lang="uk-UA" sz="4000" b="1" dirty="0" smtClean="0"/>
              <a:t> і </a:t>
            </a:r>
            <a:r>
              <a:rPr lang="uk-UA" sz="4000" b="1" dirty="0" err="1" smtClean="0"/>
              <a:t>голуб”</a:t>
            </a:r>
            <a:endParaRPr lang="uk-UA" sz="4000" b="1" dirty="0"/>
          </a:p>
        </p:txBody>
      </p:sp>
      <p:pic>
        <p:nvPicPr>
          <p:cNvPr id="4" name="Рисунок 3" descr="0c153d079b2a8bdfdb852f40e72e0ea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700808"/>
            <a:ext cx="3752081" cy="3752081"/>
          </a:xfrm>
          <a:prstGeom prst="rect">
            <a:avLst/>
          </a:prstGeom>
        </p:spPr>
      </p:pic>
      <p:pic>
        <p:nvPicPr>
          <p:cNvPr id="5" name="Рисунок 4" descr="prip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1628800"/>
            <a:ext cx="3764023" cy="360538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8686800" cy="6309360"/>
          </a:xfrm>
        </p:spPr>
        <p:txBody>
          <a:bodyPr/>
          <a:lstStyle/>
          <a:p>
            <a:pPr>
              <a:buNone/>
            </a:pPr>
            <a:r>
              <a:rPr lang="uk-UA" b="1" dirty="0" smtClean="0"/>
              <a:t> </a:t>
            </a:r>
            <a:endParaRPr lang="uk-UA" dirty="0" smtClean="0"/>
          </a:p>
          <a:p>
            <a:pPr>
              <a:buNone/>
            </a:pPr>
            <a:r>
              <a:rPr lang="uk-UA" sz="3200" b="1" dirty="0" smtClean="0"/>
              <a:t>Мета. </a:t>
            </a:r>
            <a:r>
              <a:rPr lang="uk-UA" dirty="0" smtClean="0"/>
              <a:t>Розширити і поглибити знання учнів про перелітних птахів рідного   краю, пояснити причини прильоту птахів, показати найпростіші       зв’язки між змінами в житті птахів навесні та компонентами неживої природи, ознайомити з лісовою пташкою – припутнем;  розвивати мислення, увагу, спостереження;  виховувати любов до рідного краю, природи, частинкою якої є птахи. </a:t>
            </a:r>
          </a:p>
          <a:p>
            <a:pPr>
              <a:buNone/>
            </a:pPr>
            <a:endParaRPr lang="uk-UA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8820472" cy="6669360"/>
          </a:xfrm>
        </p:spPr>
        <p:txBody>
          <a:bodyPr/>
          <a:lstStyle/>
          <a:p>
            <a:endParaRPr lang="uk-UA" b="1" dirty="0" smtClean="0"/>
          </a:p>
          <a:p>
            <a:endParaRPr lang="uk-UA" b="1" dirty="0" smtClean="0"/>
          </a:p>
          <a:p>
            <a:endParaRPr lang="uk-UA" b="1" dirty="0" smtClean="0"/>
          </a:p>
          <a:p>
            <a:pPr algn="ctr">
              <a:buNone/>
            </a:pPr>
            <a:r>
              <a:rPr lang="uk-UA" sz="4000" dirty="0" smtClean="0">
                <a:solidFill>
                  <a:srgbClr val="FF0000"/>
                </a:solidFill>
              </a:rPr>
              <a:t>Гра «Хто зайвий? Чому?»</a:t>
            </a:r>
          </a:p>
          <a:p>
            <a:pPr>
              <a:buNone/>
            </a:pPr>
            <a:r>
              <a:rPr lang="uk-UA" dirty="0" smtClean="0"/>
              <a:t>- Шпак, синиця, лелека, ластівка.</a:t>
            </a:r>
          </a:p>
          <a:p>
            <a:pPr>
              <a:buNone/>
            </a:pPr>
            <a:r>
              <a:rPr lang="uk-UA" dirty="0" smtClean="0"/>
              <a:t>- Жайворонок, соловей, ластівка, горобець.</a:t>
            </a:r>
          </a:p>
          <a:p>
            <a:pPr>
              <a:buNone/>
            </a:pPr>
            <a:r>
              <a:rPr lang="uk-UA" dirty="0" smtClean="0"/>
              <a:t>- Зозуля, дятел, журавель, припутень.</a:t>
            </a:r>
          </a:p>
          <a:p>
            <a:pPr>
              <a:buNone/>
            </a:pPr>
            <a:endParaRPr lang="uk-UA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None/>
            </a:pPr>
            <a:endParaRPr lang="uk-UA" dirty="0" smtClean="0"/>
          </a:p>
          <a:p>
            <a:pPr algn="ctr">
              <a:buNone/>
            </a:pPr>
            <a:r>
              <a:rPr lang="uk-UA" sz="4000" b="1" dirty="0" smtClean="0">
                <a:solidFill>
                  <a:srgbClr val="FF0000"/>
                </a:solidFill>
              </a:rPr>
              <a:t>Робота в зошиті</a:t>
            </a:r>
            <a:endParaRPr lang="uk-UA" sz="40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завантажене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87824" y="1412776"/>
            <a:ext cx="4312274" cy="5260088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ctr">
              <a:buNone/>
            </a:pPr>
            <a:r>
              <a:rPr lang="uk-UA" sz="3600" dirty="0" smtClean="0">
                <a:solidFill>
                  <a:srgbClr val="FF0000"/>
                </a:solidFill>
              </a:rPr>
              <a:t>Виконай тестове завдання, обравши два правильних твердження.</a:t>
            </a:r>
          </a:p>
          <a:p>
            <a:pPr algn="ctr">
              <a:buNone/>
            </a:pPr>
            <a:endParaRPr lang="uk-UA" sz="3600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uk-UA" dirty="0" smtClean="0"/>
              <a:t>А Перелітні птахи повертаються , бо настають теплі дні.                                  </a:t>
            </a:r>
          </a:p>
          <a:p>
            <a:pPr>
              <a:buNone/>
            </a:pPr>
            <a:r>
              <a:rPr lang="uk-UA" dirty="0" smtClean="0"/>
              <a:t>  Б  Птахи прилітають тоді , коли для них з’являється вдосталь їжі. </a:t>
            </a:r>
          </a:p>
          <a:p>
            <a:pPr>
              <a:buNone/>
            </a:pPr>
            <a:r>
              <a:rPr lang="uk-UA" dirty="0" smtClean="0"/>
              <a:t>  В Навесні птахи будують гнізда, виводять пташенят.</a:t>
            </a:r>
          </a:p>
          <a:p>
            <a:pPr>
              <a:buNone/>
            </a:pPr>
            <a:endParaRPr lang="uk-UA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3600" b="1" dirty="0" smtClean="0">
                <a:solidFill>
                  <a:srgbClr val="FF0000"/>
                </a:solidFill>
              </a:rPr>
              <a:t>Гра </a:t>
            </a:r>
            <a:r>
              <a:rPr lang="uk-UA" sz="3600" b="1" dirty="0" err="1" smtClean="0">
                <a:solidFill>
                  <a:srgbClr val="FF0000"/>
                </a:solidFill>
              </a:rPr>
              <a:t>“Що</a:t>
            </a:r>
            <a:r>
              <a:rPr lang="uk-UA" sz="3600" b="1" dirty="0" smtClean="0">
                <a:solidFill>
                  <a:srgbClr val="FF0000"/>
                </a:solidFill>
              </a:rPr>
              <a:t> кому смакує? ”</a:t>
            </a:r>
            <a:endParaRPr lang="uk-UA" sz="36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zozuly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692696"/>
            <a:ext cx="3491880" cy="2077874"/>
          </a:xfrm>
          <a:prstGeom prst="rect">
            <a:avLst/>
          </a:prstGeom>
        </p:spPr>
      </p:pic>
      <p:pic>
        <p:nvPicPr>
          <p:cNvPr id="5" name="Рисунок 4" descr="5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2996952"/>
            <a:ext cx="2339751" cy="1656851"/>
          </a:xfrm>
          <a:prstGeom prst="rect">
            <a:avLst/>
          </a:prstGeom>
        </p:spPr>
      </p:pic>
      <p:pic>
        <p:nvPicPr>
          <p:cNvPr id="6" name="Рисунок 5" descr="лебідь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692696"/>
            <a:ext cx="3600400" cy="2016224"/>
          </a:xfrm>
          <a:prstGeom prst="rect">
            <a:avLst/>
          </a:prstGeom>
        </p:spPr>
      </p:pic>
      <p:pic>
        <p:nvPicPr>
          <p:cNvPr id="7" name="Рисунок 6" descr="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3528" y="4869160"/>
            <a:ext cx="2999299" cy="1988840"/>
          </a:xfrm>
          <a:prstGeom prst="rect">
            <a:avLst/>
          </a:prstGeom>
        </p:spPr>
      </p:pic>
      <p:pic>
        <p:nvPicPr>
          <p:cNvPr id="8" name="Рисунок 7" descr="_leleka_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283968" y="4797152"/>
            <a:ext cx="4572000" cy="2060848"/>
          </a:xfrm>
          <a:prstGeom prst="rect">
            <a:avLst/>
          </a:prstGeom>
        </p:spPr>
      </p:pic>
      <p:pic>
        <p:nvPicPr>
          <p:cNvPr id="9" name="Рисунок 8" descr="E02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483768" y="2924944"/>
            <a:ext cx="2088232" cy="1728192"/>
          </a:xfrm>
          <a:prstGeom prst="rect">
            <a:avLst/>
          </a:prstGeom>
        </p:spPr>
      </p:pic>
      <p:pic>
        <p:nvPicPr>
          <p:cNvPr id="10" name="Рисунок 9" descr="высушенные-жолуди-с-листьями-27287328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716016" y="2924944"/>
            <a:ext cx="2222376" cy="1777901"/>
          </a:xfrm>
          <a:prstGeom prst="rect">
            <a:avLst/>
          </a:prstGeom>
        </p:spPr>
      </p:pic>
      <p:pic>
        <p:nvPicPr>
          <p:cNvPr id="11" name="Рисунок 10" descr="Zhaba_1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058603" y="2924944"/>
            <a:ext cx="2085397" cy="1693168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ctr">
              <a:buNone/>
            </a:pPr>
            <a:r>
              <a:rPr lang="uk-UA" sz="3600" b="1" dirty="0" smtClean="0">
                <a:solidFill>
                  <a:srgbClr val="FF0000"/>
                </a:solidFill>
              </a:rPr>
              <a:t>Творча робота в парах.</a:t>
            </a:r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r>
              <a:rPr lang="uk-UA" dirty="0" smtClean="0"/>
              <a:t>Опишіть сусідові по парті перелітну пташку рідного краю так, щоб він здогадався, про кого йдеться.</a:t>
            </a:r>
          </a:p>
          <a:p>
            <a:pPr>
              <a:buNone/>
            </a:pPr>
            <a:endParaRPr lang="uk-UA" dirty="0" smtClean="0"/>
          </a:p>
          <a:p>
            <a:pPr algn="ctr">
              <a:buNone/>
            </a:pPr>
            <a:r>
              <a:rPr lang="uk-UA" dirty="0" smtClean="0"/>
              <a:t>План: </a:t>
            </a:r>
          </a:p>
          <a:p>
            <a:pPr>
              <a:buNone/>
            </a:pPr>
            <a:r>
              <a:rPr lang="uk-UA" dirty="0" smtClean="0"/>
              <a:t>1. Зовнішній вигляд.</a:t>
            </a:r>
          </a:p>
          <a:p>
            <a:pPr>
              <a:buNone/>
            </a:pPr>
            <a:r>
              <a:rPr lang="uk-UA" dirty="0" smtClean="0"/>
              <a:t> 2. Чим живиться?</a:t>
            </a:r>
          </a:p>
          <a:p>
            <a:pPr>
              <a:buNone/>
            </a:pPr>
            <a:r>
              <a:rPr lang="uk-UA" dirty="0" smtClean="0"/>
              <a:t> 3. Де і як будує гніздо</a:t>
            </a:r>
            <a:endParaRPr lang="uk-UA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000" b="1" dirty="0" smtClean="0">
                <a:solidFill>
                  <a:srgbClr val="FF0000"/>
                </a:solidFill>
              </a:rPr>
              <a:t>Самостійна творча діяльність учнів</a:t>
            </a:r>
            <a:endParaRPr lang="uk-UA" sz="4000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650089a199c3d2643c86d6db06f17ca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908720"/>
            <a:ext cx="8015977" cy="5714247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ctr">
              <a:buNone/>
            </a:pPr>
            <a:r>
              <a:rPr lang="uk-UA" sz="4000" b="1" dirty="0" smtClean="0">
                <a:solidFill>
                  <a:srgbClr val="FF0000"/>
                </a:solidFill>
              </a:rPr>
              <a:t>Підсумок уроку</a:t>
            </a:r>
          </a:p>
          <a:p>
            <a:pPr>
              <a:buNone/>
            </a:pPr>
            <a:endParaRPr lang="uk-UA" dirty="0" smtClean="0"/>
          </a:p>
          <a:p>
            <a:pPr lvl="0">
              <a:buNone/>
            </a:pPr>
            <a:r>
              <a:rPr lang="uk-UA" dirty="0" smtClean="0"/>
              <a:t>1. Про кого ми говорили на сьогоднішньому уроці?</a:t>
            </a:r>
          </a:p>
          <a:p>
            <a:pPr lvl="0">
              <a:buNone/>
            </a:pPr>
            <a:r>
              <a:rPr lang="uk-UA" dirty="0" smtClean="0"/>
              <a:t>2. Яких перелітних птахів можна побачити у нас?</a:t>
            </a:r>
          </a:p>
          <a:p>
            <a:pPr lvl="0">
              <a:buNone/>
            </a:pPr>
            <a:r>
              <a:rPr lang="uk-UA" dirty="0" smtClean="0"/>
              <a:t>3. Чому перелітні птахи повертаються не всі одночасно?</a:t>
            </a:r>
          </a:p>
          <a:p>
            <a:pPr lvl="0">
              <a:buNone/>
            </a:pPr>
            <a:r>
              <a:rPr lang="uk-UA" dirty="0" smtClean="0"/>
              <a:t>4. З яким птахом ми ознайомилися і намалювали його?</a:t>
            </a:r>
          </a:p>
          <a:p>
            <a:pPr lvl="0">
              <a:buNone/>
            </a:pPr>
            <a:r>
              <a:rPr lang="uk-UA" dirty="0" smtClean="0"/>
              <a:t>5. Що ви дізналися нового на уроці?</a:t>
            </a:r>
          </a:p>
          <a:p>
            <a:pPr>
              <a:buNone/>
            </a:pPr>
            <a:endParaRPr lang="uk-UA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None/>
            </a:pP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332656"/>
            <a:ext cx="6984775" cy="701730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Дякую </a:t>
            </a:r>
          </a:p>
          <a:p>
            <a:pPr algn="ctr"/>
            <a:r>
              <a:rPr lang="ru-RU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 </a:t>
            </a:r>
          </a:p>
          <a:p>
            <a:pPr algn="ctr"/>
            <a:r>
              <a:rPr lang="ru-RU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увагу!</a:t>
            </a:r>
          </a:p>
          <a:p>
            <a:pPr algn="ctr"/>
            <a:endParaRPr lang="ru-RU" sz="5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ru-RU" sz="5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80528" y="0"/>
            <a:ext cx="8892480" cy="7118648"/>
          </a:xfrm>
        </p:spPr>
        <p:txBody>
          <a:bodyPr/>
          <a:lstStyle/>
          <a:p>
            <a:pPr algn="ctr">
              <a:buNone/>
            </a:pPr>
            <a:r>
              <a:rPr lang="uk-UA" sz="3600" b="1" dirty="0" smtClean="0"/>
              <a:t>Організаційний момент</a:t>
            </a:r>
          </a:p>
          <a:p>
            <a:pPr>
              <a:buNone/>
            </a:pPr>
            <a:endParaRPr lang="uk-UA" dirty="0"/>
          </a:p>
        </p:txBody>
      </p:sp>
      <p:pic>
        <p:nvPicPr>
          <p:cNvPr id="4" name="Рисунок 3" descr="A5rbcs0wax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017982"/>
            <a:ext cx="9144000" cy="584001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8964488" cy="6858000"/>
          </a:xfrm>
        </p:spPr>
        <p:txBody>
          <a:bodyPr/>
          <a:lstStyle/>
          <a:p>
            <a:pPr algn="ctr">
              <a:buNone/>
            </a:pPr>
            <a:r>
              <a:rPr lang="uk-UA" sz="4000" b="1" dirty="0" smtClean="0">
                <a:solidFill>
                  <a:srgbClr val="FF0000"/>
                </a:solidFill>
              </a:rPr>
              <a:t>Актуалізація опорних знань</a:t>
            </a:r>
          </a:p>
          <a:p>
            <a:pPr algn="ctr">
              <a:buNone/>
            </a:pPr>
            <a:endParaRPr lang="uk-UA" sz="4000" b="1" dirty="0" smtClean="0"/>
          </a:p>
          <a:p>
            <a:pPr algn="ctr">
              <a:buNone/>
            </a:pPr>
            <a:r>
              <a:rPr lang="uk-UA" sz="4000" b="1" dirty="0" smtClean="0"/>
              <a:t>Загадка</a:t>
            </a:r>
          </a:p>
          <a:p>
            <a:pPr>
              <a:buNone/>
            </a:pPr>
            <a:r>
              <a:rPr lang="uk-UA" sz="3600" dirty="0" smtClean="0"/>
              <a:t>Прилетіли гості,</a:t>
            </a:r>
          </a:p>
          <a:p>
            <a:pPr>
              <a:buNone/>
            </a:pPr>
            <a:r>
              <a:rPr lang="uk-UA" sz="3600" dirty="0" smtClean="0"/>
              <a:t>Сіли на помості,</a:t>
            </a:r>
          </a:p>
          <a:p>
            <a:pPr>
              <a:buNone/>
            </a:pPr>
            <a:r>
              <a:rPr lang="uk-UA" sz="3600" dirty="0" smtClean="0"/>
              <a:t>Без сокири, без лопати</a:t>
            </a:r>
          </a:p>
          <a:p>
            <a:pPr>
              <a:buNone/>
            </a:pPr>
            <a:r>
              <a:rPr lang="uk-UA" sz="3600" dirty="0" smtClean="0"/>
              <a:t>Поробили собі хати.</a:t>
            </a:r>
          </a:p>
          <a:p>
            <a:endParaRPr lang="uk-UA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800" b="1" dirty="0" smtClean="0"/>
              <a:t>Птахи повертаюся з теплих країв </a:t>
            </a:r>
            <a:endParaRPr lang="uk-UA" sz="4800" b="1" dirty="0"/>
          </a:p>
        </p:txBody>
      </p:sp>
      <p:pic>
        <p:nvPicPr>
          <p:cNvPr id="4" name="Рисунок 3" descr="соловей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39752" y="2708920"/>
            <a:ext cx="3333750" cy="1943100"/>
          </a:xfrm>
          <a:prstGeom prst="rect">
            <a:avLst/>
          </a:prstGeom>
        </p:spPr>
      </p:pic>
      <p:pic>
        <p:nvPicPr>
          <p:cNvPr id="5" name="Рисунок 4" descr="zozuly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908720"/>
            <a:ext cx="3211515" cy="2353438"/>
          </a:xfrm>
          <a:prstGeom prst="rect">
            <a:avLst/>
          </a:prstGeom>
        </p:spPr>
      </p:pic>
      <p:pic>
        <p:nvPicPr>
          <p:cNvPr id="6" name="Рисунок 5" descr="ластівк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19439" y="908720"/>
            <a:ext cx="3224561" cy="2271524"/>
          </a:xfrm>
          <a:prstGeom prst="rect">
            <a:avLst/>
          </a:prstGeom>
        </p:spPr>
      </p:pic>
      <p:pic>
        <p:nvPicPr>
          <p:cNvPr id="7" name="Рисунок 6" descr="лебідь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1" y="4653136"/>
            <a:ext cx="3937257" cy="2204864"/>
          </a:xfrm>
          <a:prstGeom prst="rect">
            <a:avLst/>
          </a:prstGeom>
        </p:spPr>
      </p:pic>
      <p:pic>
        <p:nvPicPr>
          <p:cNvPr id="8" name="Рисунок 7" descr="шпак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436096" y="4209496"/>
            <a:ext cx="3707904" cy="264850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одержимое 11"/>
          <p:cNvSpPr>
            <a:spLocks noGrp="1"/>
          </p:cNvSpPr>
          <p:nvPr>
            <p:ph idx="1"/>
          </p:nvPr>
        </p:nvSpPr>
        <p:spPr>
          <a:xfrm>
            <a:off x="0" y="0"/>
            <a:ext cx="8686800" cy="6309360"/>
          </a:xfrm>
        </p:spPr>
        <p:txBody>
          <a:bodyPr/>
          <a:lstStyle/>
          <a:p>
            <a:pPr algn="ctr">
              <a:buNone/>
            </a:pPr>
            <a:r>
              <a:rPr lang="uk-UA" sz="3600" dirty="0" smtClean="0"/>
              <a:t>Шпак</a:t>
            </a:r>
          </a:p>
          <a:p>
            <a:pPr>
              <a:buNone/>
            </a:pPr>
            <a:endParaRPr lang="uk-UA" dirty="0"/>
          </a:p>
        </p:txBody>
      </p:sp>
      <p:pic>
        <p:nvPicPr>
          <p:cNvPr id="13" name="Рисунок 12" descr="шпа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36712"/>
            <a:ext cx="9144000" cy="613688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3600" dirty="0" smtClean="0"/>
              <a:t>Лелека </a:t>
            </a:r>
            <a:endParaRPr lang="uk-UA" sz="3600" dirty="0"/>
          </a:p>
        </p:txBody>
      </p:sp>
      <p:pic>
        <p:nvPicPr>
          <p:cNvPr id="4" name="Рисунок 3" descr="_leleka_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77165" y="647475"/>
            <a:ext cx="8825629" cy="587786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8964488" cy="6858000"/>
          </a:xfrm>
        </p:spPr>
        <p:txBody>
          <a:bodyPr/>
          <a:lstStyle/>
          <a:p>
            <a:pPr algn="ctr">
              <a:buNone/>
            </a:pPr>
            <a:r>
              <a:rPr lang="uk-UA" sz="3600" dirty="0" smtClean="0"/>
              <a:t>Перепілка</a:t>
            </a:r>
            <a:r>
              <a:rPr lang="uk-UA" dirty="0" smtClean="0"/>
              <a:t> </a:t>
            </a:r>
            <a:endParaRPr lang="uk-UA" dirty="0"/>
          </a:p>
        </p:txBody>
      </p:sp>
      <p:pic>
        <p:nvPicPr>
          <p:cNvPr id="4" name="Рисунок 3" descr="перепіл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2551" y="626611"/>
            <a:ext cx="9186551" cy="6231389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94</TotalTime>
  <Words>296</Words>
  <Application>Microsoft Office PowerPoint</Application>
  <PresentationFormat>Экран (4:3)</PresentationFormat>
  <Paragraphs>100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userPC</dc:creator>
  <cp:lastModifiedBy>userPC</cp:lastModifiedBy>
  <cp:revision>44</cp:revision>
  <dcterms:created xsi:type="dcterms:W3CDTF">2018-03-10T06:33:37Z</dcterms:created>
  <dcterms:modified xsi:type="dcterms:W3CDTF">2018-11-09T17:04:09Z</dcterms:modified>
</cp:coreProperties>
</file>