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6" r:id="rId2"/>
    <p:sldId id="287" r:id="rId3"/>
    <p:sldId id="280" r:id="rId4"/>
    <p:sldId id="266" r:id="rId5"/>
    <p:sldId id="267" r:id="rId6"/>
    <p:sldId id="257" r:id="rId7"/>
    <p:sldId id="264" r:id="rId8"/>
    <p:sldId id="268" r:id="rId9"/>
    <p:sldId id="269" r:id="rId10"/>
    <p:sldId id="273" r:id="rId11"/>
    <p:sldId id="270" r:id="rId12"/>
    <p:sldId id="274" r:id="rId13"/>
    <p:sldId id="275" r:id="rId14"/>
    <p:sldId id="276" r:id="rId15"/>
    <p:sldId id="290" r:id="rId16"/>
    <p:sldId id="289" r:id="rId17"/>
    <p:sldId id="259" r:id="rId18"/>
    <p:sldId id="277" r:id="rId19"/>
    <p:sldId id="291" r:id="rId20"/>
    <p:sldId id="278" r:id="rId21"/>
    <p:sldId id="279" r:id="rId22"/>
    <p:sldId id="285" r:id="rId23"/>
    <p:sldId id="260" r:id="rId24"/>
    <p:sldId id="261" r:id="rId25"/>
    <p:sldId id="282" r:id="rId26"/>
    <p:sldId id="263" r:id="rId27"/>
    <p:sldId id="283" r:id="rId28"/>
    <p:sldId id="284" r:id="rId2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6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6464-C7AC-4800-9A8C-7F1717A8FBDF}" type="datetimeFigureOut">
              <a:rPr lang="uk-UA" smtClean="0"/>
              <a:t>15.11.2018</a:t>
            </a:fld>
            <a:endParaRPr lang="uk-UA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3F0BA3D-92A4-4560-86F6-05640649D48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6464-C7AC-4800-9A8C-7F1717A8FBDF}" type="datetimeFigureOut">
              <a:rPr lang="uk-UA" smtClean="0"/>
              <a:t>15.11.2018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BA3D-92A4-4560-86F6-05640649D48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6464-C7AC-4800-9A8C-7F1717A8FBDF}" type="datetimeFigureOut">
              <a:rPr lang="uk-UA" smtClean="0"/>
              <a:t>15.11.2018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BA3D-92A4-4560-86F6-05640649D48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6464-C7AC-4800-9A8C-7F1717A8FBDF}" type="datetimeFigureOut">
              <a:rPr lang="uk-UA" smtClean="0"/>
              <a:t>15.11.2018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3F0BA3D-92A4-4560-86F6-05640649D48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6464-C7AC-4800-9A8C-7F1717A8FBDF}" type="datetimeFigureOut">
              <a:rPr lang="uk-UA" smtClean="0"/>
              <a:t>15.11.2018</a:t>
            </a:fld>
            <a:endParaRPr lang="uk-UA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BA3D-92A4-4560-86F6-05640649D48A}" type="slidenum">
              <a:rPr lang="uk-UA" smtClean="0"/>
              <a:t>‹#›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6464-C7AC-4800-9A8C-7F1717A8FBDF}" type="datetimeFigureOut">
              <a:rPr lang="uk-UA" smtClean="0"/>
              <a:t>15.11.2018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BA3D-92A4-4560-86F6-05640649D48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6464-C7AC-4800-9A8C-7F1717A8FBDF}" type="datetimeFigureOut">
              <a:rPr lang="uk-UA" smtClean="0"/>
              <a:t>15.11.2018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3F0BA3D-92A4-4560-86F6-05640649D48A}" type="slidenum">
              <a:rPr lang="uk-UA" smtClean="0"/>
              <a:t>‹#›</a:t>
            </a:fld>
            <a:endParaRPr lang="uk-UA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6464-C7AC-4800-9A8C-7F1717A8FBDF}" type="datetimeFigureOut">
              <a:rPr lang="uk-UA" smtClean="0"/>
              <a:t>15.11.2018</a:t>
            </a:fld>
            <a:endParaRPr lang="uk-U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BA3D-92A4-4560-86F6-05640649D48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6464-C7AC-4800-9A8C-7F1717A8FBDF}" type="datetimeFigureOut">
              <a:rPr lang="uk-UA" smtClean="0"/>
              <a:t>15.11.2018</a:t>
            </a:fld>
            <a:endParaRPr lang="uk-UA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BA3D-92A4-4560-86F6-05640649D48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6464-C7AC-4800-9A8C-7F1717A8FBDF}" type="datetimeFigureOut">
              <a:rPr lang="uk-UA" smtClean="0"/>
              <a:t>15.11.2018</a:t>
            </a:fld>
            <a:endParaRPr lang="uk-UA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BA3D-92A4-4560-86F6-05640649D48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6464-C7AC-4800-9A8C-7F1717A8FBDF}" type="datetimeFigureOut">
              <a:rPr lang="uk-UA" smtClean="0"/>
              <a:t>15.11.2018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0BA3D-92A4-4560-86F6-05640649D48A}" type="slidenum">
              <a:rPr lang="uk-UA" smtClean="0"/>
              <a:t>‹#›</a:t>
            </a:fld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00E6464-C7AC-4800-9A8C-7F1717A8FBDF}" type="datetimeFigureOut">
              <a:rPr lang="uk-UA" smtClean="0"/>
              <a:t>15.11.2018</a:t>
            </a:fld>
            <a:endParaRPr lang="uk-UA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3F0BA3D-92A4-4560-86F6-05640649D48A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379512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115475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6000" b="1" dirty="0" smtClean="0">
                <a:solidFill>
                  <a:srgbClr val="FF0000"/>
                </a:solidFill>
              </a:rPr>
              <a:t>ПРЕЗЕНТАЦІЯ ДО УРОКУ</a:t>
            </a:r>
            <a:br>
              <a:rPr lang="uk-UA" sz="6000" b="1" dirty="0" smtClean="0">
                <a:solidFill>
                  <a:srgbClr val="FF0000"/>
                </a:solidFill>
              </a:rPr>
            </a:br>
            <a:r>
              <a:rPr lang="uk-UA" sz="6000" b="1" dirty="0" smtClean="0">
                <a:solidFill>
                  <a:srgbClr val="FF0000"/>
                </a:solidFill>
              </a:rPr>
              <a:t>МАТЕМАТИКИ У 2 КЛАСІ</a:t>
            </a:r>
          </a:p>
          <a:p>
            <a:pPr marL="0" indent="0">
              <a:buNone/>
            </a:pPr>
            <a:endParaRPr lang="uk-UA" sz="6000" b="1" dirty="0"/>
          </a:p>
          <a:p>
            <a:pPr marL="0" indent="0">
              <a:buNone/>
            </a:pPr>
            <a:r>
              <a:rPr lang="uk-UA" sz="2800" b="1" dirty="0" smtClean="0"/>
              <a:t>                   Вчитель початкових класів</a:t>
            </a:r>
          </a:p>
          <a:p>
            <a:pPr marL="0" indent="0">
              <a:buNone/>
            </a:pPr>
            <a:r>
              <a:rPr lang="uk-UA" sz="2800" b="1" dirty="0"/>
              <a:t> </a:t>
            </a:r>
            <a:r>
              <a:rPr lang="uk-UA" sz="2800" b="1" dirty="0" smtClean="0"/>
              <a:t>             </a:t>
            </a:r>
            <a:r>
              <a:rPr lang="uk-UA" sz="2800" b="1" dirty="0" err="1" smtClean="0"/>
              <a:t>Ящук</a:t>
            </a:r>
            <a:r>
              <a:rPr lang="uk-UA" sz="2800" b="1" dirty="0" smtClean="0"/>
              <a:t> Антоніна Іванівна ЗОШ №6</a:t>
            </a:r>
            <a:endParaRPr lang="uk-UA" sz="2800" b="1" dirty="0"/>
          </a:p>
        </p:txBody>
      </p:sp>
    </p:spTree>
    <p:extLst>
      <p:ext uri="{BB962C8B-B14F-4D97-AF65-F5344CB8AC3E}">
        <p14:creationId xmlns:p14="http://schemas.microsoft.com/office/powerpoint/2010/main" val="405249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uk-U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09629"/>
            <a:ext cx="7632848" cy="5943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897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</a:t>
            </a:r>
            <a:r>
              <a:rPr lang="uk-UA" b="1" dirty="0" smtClean="0"/>
              <a:t>МАГІЧНА РАМКА</a:t>
            </a:r>
            <a:endParaRPr lang="uk-UA" b="1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82345"/>
            <a:ext cx="6106271" cy="4666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299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uk-U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1504"/>
            <a:ext cx="8064896" cy="6054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786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Короткий запис до задачі №342</a:t>
            </a:r>
            <a:endParaRPr lang="uk-UA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/>
              <a:t> </a:t>
            </a:r>
            <a:r>
              <a:rPr lang="uk-UA" sz="8000" b="1" dirty="0" smtClean="0"/>
              <a:t>БУЛО – 24 і 16</a:t>
            </a:r>
          </a:p>
          <a:p>
            <a:pPr marL="0" indent="0">
              <a:buNone/>
            </a:pPr>
            <a:r>
              <a:rPr lang="uk-UA" sz="8000" b="1" dirty="0"/>
              <a:t> </a:t>
            </a:r>
            <a:r>
              <a:rPr lang="uk-UA" sz="8000" b="1" dirty="0" smtClean="0"/>
              <a:t>НЕ ГРАЛО – 4</a:t>
            </a:r>
          </a:p>
          <a:p>
            <a:pPr marL="0" indent="0">
              <a:buNone/>
            </a:pPr>
            <a:r>
              <a:rPr lang="uk-UA" sz="8000" b="1" dirty="0" smtClean="0"/>
              <a:t> ГРАЛО - ? </a:t>
            </a:r>
            <a:endParaRPr lang="uk-UA" sz="8000" b="1" dirty="0"/>
          </a:p>
        </p:txBody>
      </p:sp>
    </p:spTree>
    <p:extLst>
      <p:ext uri="{BB962C8B-B14F-4D97-AF65-F5344CB8AC3E}">
        <p14:creationId xmlns:p14="http://schemas.microsoft.com/office/powerpoint/2010/main" val="214562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uk-U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280920" cy="5700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275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916016"/>
          </a:xfrm>
        </p:spPr>
        <p:txBody>
          <a:bodyPr>
            <a:normAutofit/>
          </a:bodyPr>
          <a:lstStyle/>
          <a:p>
            <a:r>
              <a:rPr lang="uk-UA" dirty="0" smtClean="0"/>
              <a:t> </a:t>
            </a:r>
            <a:r>
              <a:rPr lang="uk-UA" sz="7200" b="1" dirty="0" smtClean="0"/>
              <a:t>ФІЗКУЛЬТХВИЛИНКА</a:t>
            </a:r>
            <a:endParaRPr lang="uk-UA" sz="7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80920" cy="2016225"/>
          </a:xfrm>
        </p:spPr>
        <p:txBody>
          <a:bodyPr>
            <a:normAutofit/>
          </a:bodyPr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0563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уханка Рукавичка - converted with Clipchamp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5839" y="620689"/>
            <a:ext cx="8218609" cy="5616624"/>
          </a:xfrm>
        </p:spPr>
      </p:pic>
    </p:spTree>
    <p:extLst>
      <p:ext uri="{BB962C8B-B14F-4D97-AF65-F5344CB8AC3E}">
        <p14:creationId xmlns:p14="http://schemas.microsoft.com/office/powerpoint/2010/main" val="251042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3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6600" dirty="0" smtClean="0">
                <a:solidFill>
                  <a:srgbClr val="C00000"/>
                </a:solidFill>
              </a:rPr>
              <a:t>ФІЗКУЛЬХВИЛИНКА</a:t>
            </a:r>
            <a:endParaRPr lang="uk-UA" sz="66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uk-UA" sz="4000" dirty="0" err="1" smtClean="0">
                <a:solidFill>
                  <a:schemeClr val="tx1"/>
                </a:solidFill>
              </a:rPr>
              <a:t>-Виконай</a:t>
            </a:r>
            <a:r>
              <a:rPr lang="uk-UA" sz="4000" dirty="0" smtClean="0">
                <a:solidFill>
                  <a:schemeClr val="tx1"/>
                </a:solidFill>
              </a:rPr>
              <a:t> </a:t>
            </a:r>
            <a:r>
              <a:rPr lang="uk-UA" sz="4000" dirty="0">
                <a:solidFill>
                  <a:schemeClr val="tx1"/>
                </a:solidFill>
              </a:rPr>
              <a:t>дії.</a:t>
            </a:r>
          </a:p>
          <a:p>
            <a:pPr marL="0" indent="0">
              <a:buNone/>
            </a:pPr>
            <a:r>
              <a:rPr lang="ru-RU" sz="8800" b="1" dirty="0">
                <a:solidFill>
                  <a:schemeClr val="tx1"/>
                </a:solidFill>
              </a:rPr>
              <a:t>Пташка </a:t>
            </a:r>
            <a:r>
              <a:rPr lang="ru-RU" sz="8800" b="1" dirty="0" err="1">
                <a:solidFill>
                  <a:schemeClr val="tx1"/>
                </a:solidFill>
              </a:rPr>
              <a:t>високо</a:t>
            </a:r>
            <a:r>
              <a:rPr lang="ru-RU" sz="8800" b="1" dirty="0">
                <a:solidFill>
                  <a:schemeClr val="tx1"/>
                </a:solidFill>
              </a:rPr>
              <a:t> </a:t>
            </a:r>
            <a:r>
              <a:rPr lang="ru-RU" sz="8800" b="1" dirty="0" err="1">
                <a:solidFill>
                  <a:schemeClr val="tx1"/>
                </a:solidFill>
              </a:rPr>
              <a:t>літає</a:t>
            </a:r>
            <a:r>
              <a:rPr lang="ru-RU" sz="8800" b="1" dirty="0">
                <a:solidFill>
                  <a:schemeClr val="tx1"/>
                </a:solidFill>
              </a:rPr>
              <a:t>,</a:t>
            </a:r>
          </a:p>
          <a:p>
            <a:pPr marL="0" indent="0">
              <a:buNone/>
            </a:pPr>
            <a:r>
              <a:rPr lang="ru-RU" sz="8800" b="1" dirty="0">
                <a:solidFill>
                  <a:schemeClr val="tx1"/>
                </a:solidFill>
              </a:rPr>
              <a:t>Зайчик весело </a:t>
            </a:r>
            <a:r>
              <a:rPr lang="ru-RU" sz="8800" b="1" dirty="0" err="1">
                <a:solidFill>
                  <a:schemeClr val="tx1"/>
                </a:solidFill>
              </a:rPr>
              <a:t>стрибає</a:t>
            </a:r>
            <a:r>
              <a:rPr lang="ru-RU" sz="8800" b="1" dirty="0">
                <a:solidFill>
                  <a:schemeClr val="tx1"/>
                </a:solidFill>
              </a:rPr>
              <a:t>,</a:t>
            </a:r>
          </a:p>
          <a:p>
            <a:pPr marL="0" indent="0">
              <a:buNone/>
            </a:pPr>
            <a:r>
              <a:rPr lang="ru-RU" sz="8800" b="1" dirty="0">
                <a:solidFill>
                  <a:schemeClr val="tx1"/>
                </a:solidFill>
              </a:rPr>
              <a:t>Тихо лис </a:t>
            </a:r>
            <a:r>
              <a:rPr lang="ru-RU" sz="8800" b="1" dirty="0" err="1">
                <a:solidFill>
                  <a:schemeClr val="tx1"/>
                </a:solidFill>
              </a:rPr>
              <a:t>десь</a:t>
            </a:r>
            <a:r>
              <a:rPr lang="ru-RU" sz="8800" b="1" dirty="0">
                <a:solidFill>
                  <a:schemeClr val="tx1"/>
                </a:solidFill>
              </a:rPr>
              <a:t> </a:t>
            </a:r>
            <a:r>
              <a:rPr lang="ru-RU" sz="8800" b="1" dirty="0" err="1">
                <a:solidFill>
                  <a:schemeClr val="tx1"/>
                </a:solidFill>
              </a:rPr>
              <a:t>пробіжить</a:t>
            </a:r>
            <a:r>
              <a:rPr lang="ru-RU" sz="8800" b="1" dirty="0">
                <a:solidFill>
                  <a:schemeClr val="tx1"/>
                </a:solidFill>
              </a:rPr>
              <a:t>,</a:t>
            </a:r>
          </a:p>
          <a:p>
            <a:pPr marL="0" indent="0">
              <a:buNone/>
            </a:pPr>
            <a:r>
              <a:rPr lang="ru-RU" sz="8800" b="1" dirty="0">
                <a:solidFill>
                  <a:schemeClr val="tx1"/>
                </a:solidFill>
              </a:rPr>
              <a:t>Кабан </a:t>
            </a:r>
            <a:r>
              <a:rPr lang="ru-RU" sz="8800" b="1" dirty="0" err="1">
                <a:solidFill>
                  <a:schemeClr val="tx1"/>
                </a:solidFill>
              </a:rPr>
              <a:t>під</a:t>
            </a:r>
            <a:r>
              <a:rPr lang="ru-RU" sz="8800" b="1" dirty="0">
                <a:solidFill>
                  <a:schemeClr val="tx1"/>
                </a:solidFill>
              </a:rPr>
              <a:t> деревом </a:t>
            </a:r>
            <a:r>
              <a:rPr lang="ru-RU" sz="8800" b="1" dirty="0" err="1">
                <a:solidFill>
                  <a:schemeClr val="tx1"/>
                </a:solidFill>
              </a:rPr>
              <a:t>сидить</a:t>
            </a:r>
            <a:r>
              <a:rPr lang="ru-RU" sz="8800" b="1" dirty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8800" b="1" dirty="0" err="1">
                <a:solidFill>
                  <a:schemeClr val="tx1"/>
                </a:solidFill>
              </a:rPr>
              <a:t>Десь</a:t>
            </a:r>
            <a:r>
              <a:rPr lang="ru-RU" sz="8800" b="1" dirty="0">
                <a:solidFill>
                  <a:schemeClr val="tx1"/>
                </a:solidFill>
              </a:rPr>
              <a:t>  в </a:t>
            </a:r>
            <a:r>
              <a:rPr lang="ru-RU" sz="8800" b="1" dirty="0" err="1">
                <a:solidFill>
                  <a:schemeClr val="tx1"/>
                </a:solidFill>
              </a:rPr>
              <a:t>барлозі</a:t>
            </a:r>
            <a:r>
              <a:rPr lang="ru-RU" sz="8800" b="1" dirty="0">
                <a:solidFill>
                  <a:schemeClr val="tx1"/>
                </a:solidFill>
              </a:rPr>
              <a:t> спить </a:t>
            </a:r>
            <a:r>
              <a:rPr lang="ru-RU" sz="8800" b="1" dirty="0" err="1">
                <a:solidFill>
                  <a:schemeClr val="tx1"/>
                </a:solidFill>
              </a:rPr>
              <a:t>ведмідь</a:t>
            </a:r>
            <a:r>
              <a:rPr lang="ru-RU" sz="8800" b="1" dirty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8800" b="1" dirty="0" err="1">
                <a:solidFill>
                  <a:schemeClr val="tx1"/>
                </a:solidFill>
              </a:rPr>
              <a:t>Всіх</a:t>
            </a:r>
            <a:r>
              <a:rPr lang="ru-RU" sz="8800" b="1" dirty="0">
                <a:solidFill>
                  <a:schemeClr val="tx1"/>
                </a:solidFill>
              </a:rPr>
              <a:t> </a:t>
            </a:r>
            <a:r>
              <a:rPr lang="ru-RU" sz="8800" b="1" dirty="0" err="1">
                <a:solidFill>
                  <a:schemeClr val="tx1"/>
                </a:solidFill>
              </a:rPr>
              <a:t>звіряток</a:t>
            </a:r>
            <a:r>
              <a:rPr lang="ru-RU" sz="8800" b="1" dirty="0">
                <a:solidFill>
                  <a:schemeClr val="tx1"/>
                </a:solidFill>
              </a:rPr>
              <a:t> </a:t>
            </a:r>
            <a:r>
              <a:rPr lang="ru-RU" sz="8800" b="1" dirty="0" err="1">
                <a:solidFill>
                  <a:schemeClr val="tx1"/>
                </a:solidFill>
              </a:rPr>
              <a:t>цих</a:t>
            </a:r>
            <a:r>
              <a:rPr lang="ru-RU" sz="8800" b="1" dirty="0">
                <a:solidFill>
                  <a:schemeClr val="tx1"/>
                </a:solidFill>
              </a:rPr>
              <a:t> </a:t>
            </a:r>
            <a:r>
              <a:rPr lang="ru-RU" sz="8800" b="1" dirty="0" err="1">
                <a:solidFill>
                  <a:schemeClr val="tx1"/>
                </a:solidFill>
              </a:rPr>
              <a:t>любіть</a:t>
            </a:r>
            <a:r>
              <a:rPr lang="ru-RU" sz="8800" b="1" dirty="0">
                <a:solidFill>
                  <a:schemeClr val="tx1"/>
                </a:solidFill>
              </a:rPr>
              <a:t>!</a:t>
            </a:r>
          </a:p>
          <a:p>
            <a:pPr marL="0" indent="0">
              <a:buNone/>
            </a:pPr>
            <a:endParaRPr lang="uk-UA" sz="8800" dirty="0">
              <a:solidFill>
                <a:schemeClr val="tx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8078" y="1353993"/>
            <a:ext cx="1147141" cy="1138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556793"/>
            <a:ext cx="936104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219" y="3068961"/>
            <a:ext cx="1147142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1" y="1725613"/>
            <a:ext cx="1331640" cy="2783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661" y="3645025"/>
            <a:ext cx="971561" cy="99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256" y="4637666"/>
            <a:ext cx="2307965" cy="1871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593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uk-U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681038"/>
            <a:ext cx="7334250" cy="549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613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uk-UA" dirty="0" smtClean="0"/>
          </a:p>
          <a:p>
            <a:pPr marL="0" indent="0">
              <a:buNone/>
            </a:pPr>
            <a:r>
              <a:rPr lang="en-US" sz="19900" dirty="0" smtClean="0"/>
              <a:t>     </a:t>
            </a:r>
            <a:r>
              <a:rPr lang="en-US" sz="28600" b="1" dirty="0" smtClean="0">
                <a:solidFill>
                  <a:srgbClr val="FF0000"/>
                </a:solidFill>
              </a:rPr>
              <a:t>&gt;</a:t>
            </a:r>
            <a:endParaRPr lang="uk-UA" sz="28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38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b="1" dirty="0"/>
              <a:t>Тема уроку: </a:t>
            </a:r>
            <a:r>
              <a:rPr lang="ru-RU" sz="6000" b="1" dirty="0" smtClean="0">
                <a:solidFill>
                  <a:srgbClr val="FF0000"/>
                </a:solidFill>
              </a:rPr>
              <a:t>«</a:t>
            </a:r>
            <a:r>
              <a:rPr lang="ru-RU" sz="6000" b="1" dirty="0" err="1" smtClean="0">
                <a:solidFill>
                  <a:srgbClr val="FF0000"/>
                </a:solidFill>
              </a:rPr>
              <a:t>Закріплення</a:t>
            </a:r>
            <a:r>
              <a:rPr lang="ru-RU" sz="6000" b="1" dirty="0" smtClean="0">
                <a:solidFill>
                  <a:srgbClr val="FF0000"/>
                </a:solidFill>
              </a:rPr>
              <a:t> </a:t>
            </a:r>
            <a:r>
              <a:rPr lang="ru-RU" sz="6000" b="1" dirty="0" err="1" smtClean="0">
                <a:solidFill>
                  <a:srgbClr val="FF0000"/>
                </a:solidFill>
              </a:rPr>
              <a:t>вивчених</a:t>
            </a:r>
            <a:r>
              <a:rPr lang="ru-RU" sz="6000" b="1" dirty="0" smtClean="0">
                <a:solidFill>
                  <a:srgbClr val="FF0000"/>
                </a:solidFill>
              </a:rPr>
              <a:t> </a:t>
            </a:r>
            <a:r>
              <a:rPr lang="ru-RU" sz="6000" b="1" dirty="0" err="1" smtClean="0">
                <a:solidFill>
                  <a:srgbClr val="FF0000"/>
                </a:solidFill>
              </a:rPr>
              <a:t>способів</a:t>
            </a:r>
            <a:r>
              <a:rPr lang="ru-RU" sz="6000" b="1" dirty="0" smtClean="0">
                <a:solidFill>
                  <a:srgbClr val="FF0000"/>
                </a:solidFill>
              </a:rPr>
              <a:t> </a:t>
            </a:r>
            <a:r>
              <a:rPr lang="ru-RU" sz="6000" b="1" dirty="0" err="1" smtClean="0">
                <a:solidFill>
                  <a:srgbClr val="FF0000"/>
                </a:solidFill>
              </a:rPr>
              <a:t>додавання</a:t>
            </a:r>
            <a:r>
              <a:rPr lang="ru-RU" sz="6000" b="1" dirty="0" smtClean="0">
                <a:solidFill>
                  <a:srgbClr val="FF0000"/>
                </a:solidFill>
              </a:rPr>
              <a:t> і </a:t>
            </a:r>
            <a:r>
              <a:rPr lang="ru-RU" sz="6000" b="1" dirty="0" err="1" smtClean="0">
                <a:solidFill>
                  <a:srgbClr val="FF0000"/>
                </a:solidFill>
              </a:rPr>
              <a:t>віднімання</a:t>
            </a:r>
            <a:r>
              <a:rPr lang="ru-RU" sz="6000" b="1" dirty="0" smtClean="0">
                <a:solidFill>
                  <a:srgbClr val="FF0000"/>
                </a:solidFill>
              </a:rPr>
              <a:t>». </a:t>
            </a:r>
            <a:endParaRPr lang="uk-UA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77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                                  №340</a:t>
            </a:r>
            <a:endParaRPr lang="uk-UA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uk-UA" sz="8800" b="1" dirty="0" smtClean="0"/>
              <a:t>40 – 8 </a:t>
            </a:r>
            <a:r>
              <a:rPr lang="en-US" sz="8800" b="1" dirty="0" smtClean="0"/>
              <a:t>&gt; 31</a:t>
            </a:r>
          </a:p>
          <a:p>
            <a:pPr marL="0" indent="0">
              <a:buNone/>
            </a:pPr>
            <a:r>
              <a:rPr lang="en-US" sz="8800" b="1" dirty="0" smtClean="0"/>
              <a:t>60-- 3 &gt; 47</a:t>
            </a:r>
          </a:p>
          <a:p>
            <a:pPr marL="0" indent="0">
              <a:buNone/>
            </a:pPr>
            <a:endParaRPr lang="uk-UA" sz="8800" b="1" dirty="0"/>
          </a:p>
        </p:txBody>
      </p:sp>
    </p:spTree>
    <p:extLst>
      <p:ext uri="{BB962C8B-B14F-4D97-AF65-F5344CB8AC3E}">
        <p14:creationId xmlns:p14="http://schemas.microsoft.com/office/powerpoint/2010/main" val="40866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uk-UA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81038"/>
            <a:ext cx="8352928" cy="549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663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1 варіант                                           </a:t>
            </a:r>
            <a:r>
              <a:rPr lang="uk-UA" b="1" dirty="0" smtClean="0">
                <a:solidFill>
                  <a:srgbClr val="FF0000"/>
                </a:solidFill>
              </a:rPr>
              <a:t>2 </a:t>
            </a:r>
            <a:r>
              <a:rPr lang="uk-UA" b="1" dirty="0" err="1" smtClean="0">
                <a:solidFill>
                  <a:srgbClr val="FF0000"/>
                </a:solidFill>
              </a:rPr>
              <a:t>варіант</a:t>
            </a:r>
            <a:endParaRPr lang="uk-UA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24                                                            47</a:t>
            </a:r>
          </a:p>
          <a:p>
            <a:pPr marL="0" indent="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82                                                            64</a:t>
            </a:r>
            <a:endParaRPr lang="uk-UA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79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uk-UA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81038"/>
            <a:ext cx="7992888" cy="5772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08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6000" b="1" dirty="0" smtClean="0">
                <a:solidFill>
                  <a:srgbClr val="FF0000"/>
                </a:solidFill>
              </a:rPr>
              <a:t>Р</a:t>
            </a:r>
            <a:r>
              <a:rPr lang="uk-UA" sz="6000" b="1" dirty="0" smtClean="0"/>
              <a:t> трикутника = 6(см)</a:t>
            </a:r>
          </a:p>
          <a:p>
            <a:pPr marL="0" indent="0">
              <a:buNone/>
            </a:pPr>
            <a:r>
              <a:rPr lang="uk-UA" sz="6000" b="1" dirty="0" smtClean="0">
                <a:solidFill>
                  <a:srgbClr val="FF0000"/>
                </a:solidFill>
              </a:rPr>
              <a:t>Р</a:t>
            </a:r>
            <a:r>
              <a:rPr lang="uk-UA" sz="6000" b="1" dirty="0" smtClean="0"/>
              <a:t> чотирикутника = 8(см)</a:t>
            </a:r>
          </a:p>
          <a:p>
            <a:pPr marL="0" indent="0">
              <a:buNone/>
            </a:pPr>
            <a:r>
              <a:rPr lang="uk-UA" sz="6000" b="1" dirty="0" smtClean="0">
                <a:solidFill>
                  <a:srgbClr val="FF0000"/>
                </a:solidFill>
              </a:rPr>
              <a:t>Р</a:t>
            </a:r>
            <a:r>
              <a:rPr lang="uk-UA" sz="6000" b="1" dirty="0" smtClean="0"/>
              <a:t> шестикутника = 6(см)</a:t>
            </a:r>
            <a:endParaRPr lang="uk-UA" sz="6000" b="1" dirty="0"/>
          </a:p>
        </p:txBody>
      </p:sp>
    </p:spTree>
    <p:extLst>
      <p:ext uri="{BB962C8B-B14F-4D97-AF65-F5344CB8AC3E}">
        <p14:creationId xmlns:p14="http://schemas.microsoft.com/office/powerpoint/2010/main" val="230559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5400" b="1" dirty="0" smtClean="0"/>
              <a:t>      Підсумок </a:t>
            </a:r>
            <a:r>
              <a:rPr lang="uk-UA" sz="5400" b="1" dirty="0"/>
              <a:t>уроку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err="1">
                <a:solidFill>
                  <a:srgbClr val="FF0000"/>
                </a:solidFill>
              </a:rPr>
              <a:t>Вправа</a:t>
            </a:r>
            <a:r>
              <a:rPr lang="ru-RU" sz="4800" b="1" dirty="0">
                <a:solidFill>
                  <a:srgbClr val="FF0000"/>
                </a:solidFill>
              </a:rPr>
              <a:t> «</a:t>
            </a:r>
            <a:r>
              <a:rPr lang="ru-RU" sz="4800" b="1" dirty="0" err="1">
                <a:solidFill>
                  <a:srgbClr val="FF0000"/>
                </a:solidFill>
              </a:rPr>
              <a:t>Мікрофон</a:t>
            </a:r>
            <a:r>
              <a:rPr lang="ru-RU" sz="4800" b="1" dirty="0">
                <a:solidFill>
                  <a:srgbClr val="FF0000"/>
                </a:solidFill>
              </a:rPr>
              <a:t>»</a:t>
            </a:r>
          </a:p>
          <a:p>
            <a:pPr marL="0" indent="0">
              <a:buNone/>
            </a:pPr>
            <a:r>
              <a:rPr lang="ru-RU" sz="4800" b="1" dirty="0" err="1"/>
              <a:t>Мені</a:t>
            </a:r>
            <a:r>
              <a:rPr lang="ru-RU" sz="4800" b="1" dirty="0"/>
              <a:t> </a:t>
            </a:r>
            <a:r>
              <a:rPr lang="ru-RU" sz="4800" b="1" dirty="0" err="1"/>
              <a:t>найбільше</a:t>
            </a:r>
            <a:r>
              <a:rPr lang="ru-RU" sz="4800" b="1" dirty="0"/>
              <a:t> </a:t>
            </a:r>
            <a:r>
              <a:rPr lang="ru-RU" sz="4800" b="1" dirty="0" err="1"/>
              <a:t>сподобалось</a:t>
            </a:r>
            <a:r>
              <a:rPr lang="ru-RU" sz="4800" b="1" dirty="0"/>
              <a:t>…</a:t>
            </a:r>
          </a:p>
          <a:p>
            <a:pPr marL="0" indent="0">
              <a:buNone/>
            </a:pPr>
            <a:r>
              <a:rPr lang="ru-RU" sz="4800" b="1" dirty="0" err="1"/>
              <a:t>Найлегшим</a:t>
            </a:r>
            <a:r>
              <a:rPr lang="ru-RU" sz="4800" b="1" dirty="0"/>
              <a:t> </a:t>
            </a:r>
            <a:r>
              <a:rPr lang="ru-RU" sz="4800" b="1" dirty="0" err="1"/>
              <a:t>було</a:t>
            </a:r>
            <a:r>
              <a:rPr lang="ru-RU" sz="4800" b="1" dirty="0"/>
              <a:t>…</a:t>
            </a:r>
          </a:p>
          <a:p>
            <a:pPr marL="0" indent="0">
              <a:buNone/>
            </a:pPr>
            <a:r>
              <a:rPr lang="ru-RU" sz="4800" b="1" dirty="0" err="1"/>
              <a:t>Найважчим</a:t>
            </a:r>
            <a:r>
              <a:rPr lang="ru-RU" sz="4800" b="1" dirty="0"/>
              <a:t> </a:t>
            </a:r>
            <a:r>
              <a:rPr lang="ru-RU" sz="4800" b="1" dirty="0" err="1"/>
              <a:t>було</a:t>
            </a:r>
            <a:r>
              <a:rPr lang="ru-RU" sz="4800" b="1" dirty="0" smtClean="0"/>
              <a:t>…</a:t>
            </a:r>
          </a:p>
          <a:p>
            <a:pPr marL="0" indent="0">
              <a:buNone/>
            </a:pPr>
            <a:r>
              <a:rPr lang="ru-RU" sz="4800" b="1" dirty="0" smtClean="0"/>
              <a:t>Я </a:t>
            </a:r>
            <a:r>
              <a:rPr lang="ru-RU" sz="4800" b="1" dirty="0" err="1" smtClean="0"/>
              <a:t>навчився</a:t>
            </a:r>
            <a:r>
              <a:rPr lang="ru-RU" sz="4800" b="1" dirty="0" smtClean="0"/>
              <a:t> …</a:t>
            </a:r>
            <a:endParaRPr lang="ru-RU" sz="4800" b="1" dirty="0"/>
          </a:p>
          <a:p>
            <a:pPr marL="0" indent="0">
              <a:buNone/>
            </a:pPr>
            <a:endParaRPr lang="uk-UA" sz="4800" b="1" dirty="0"/>
          </a:p>
        </p:txBody>
      </p:sp>
    </p:spTree>
    <p:extLst>
      <p:ext uri="{BB962C8B-B14F-4D97-AF65-F5344CB8AC3E}">
        <p14:creationId xmlns:p14="http://schemas.microsoft.com/office/powerpoint/2010/main" val="107915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8000" b="1" dirty="0" smtClean="0">
                <a:solidFill>
                  <a:srgbClr val="FF0000"/>
                </a:solidFill>
              </a:rPr>
              <a:t>       МОЛОДЦІ !</a:t>
            </a:r>
            <a:endParaRPr lang="uk-UA" sz="8000" b="1" dirty="0">
              <a:solidFill>
                <a:srgbClr val="FF0000"/>
              </a:solidFill>
            </a:endParaRPr>
          </a:p>
        </p:txBody>
      </p:sp>
      <p:pic>
        <p:nvPicPr>
          <p:cNvPr id="819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63520"/>
            <a:ext cx="2088231" cy="3999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3" y="1916832"/>
            <a:ext cx="1080119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5157842"/>
            <a:ext cx="1535753" cy="1295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157842"/>
            <a:ext cx="1872208" cy="1295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050" y="2146300"/>
            <a:ext cx="2500313" cy="2573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861048"/>
            <a:ext cx="2052228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558474"/>
            <a:ext cx="1080120" cy="158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2380" y="4148987"/>
            <a:ext cx="684076" cy="1008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438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dirty="0" smtClean="0"/>
              <a:t>    ДОМАШНЄ ЗАВДАННЯ</a:t>
            </a:r>
            <a:endParaRPr lang="uk-UA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8000" b="1" dirty="0" smtClean="0"/>
              <a:t>С.56,№345,346</a:t>
            </a:r>
            <a:endParaRPr lang="uk-UA" sz="8000" b="1" dirty="0"/>
          </a:p>
        </p:txBody>
      </p:sp>
    </p:spTree>
    <p:extLst>
      <p:ext uri="{BB962C8B-B14F-4D97-AF65-F5344CB8AC3E}">
        <p14:creationId xmlns:p14="http://schemas.microsoft.com/office/powerpoint/2010/main" val="277819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uk-UA" sz="8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uk-UA" sz="8000" b="1" dirty="0" smtClean="0">
                <a:solidFill>
                  <a:srgbClr val="FF0000"/>
                </a:solidFill>
              </a:rPr>
              <a:t>ДЯКУЮ ЗА УВАГУ!</a:t>
            </a:r>
            <a:endParaRPr lang="uk-UA" sz="8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4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sz="6600" b="1" dirty="0"/>
              <a:t>- </a:t>
            </a:r>
            <a:r>
              <a:rPr lang="ru-RU" sz="6600" b="1" dirty="0" err="1"/>
              <a:t>Яким</a:t>
            </a:r>
            <a:r>
              <a:rPr lang="ru-RU" sz="6600" b="1" dirty="0"/>
              <a:t> </a:t>
            </a:r>
            <a:r>
              <a:rPr lang="ru-RU" sz="6600" b="1" dirty="0" err="1"/>
              <a:t>має</a:t>
            </a:r>
            <a:r>
              <a:rPr lang="ru-RU" sz="6600" b="1" dirty="0"/>
              <a:t> бути урок?</a:t>
            </a:r>
          </a:p>
          <a:p>
            <a:pPr marL="0" indent="0">
              <a:buNone/>
            </a:pPr>
            <a:r>
              <a:rPr lang="ru-RU" sz="6600" b="1" dirty="0">
                <a:solidFill>
                  <a:srgbClr val="FF0000"/>
                </a:solidFill>
              </a:rPr>
              <a:t>      </a:t>
            </a:r>
            <a:r>
              <a:rPr lang="ru-RU" sz="6600" b="1" dirty="0" smtClean="0">
                <a:solidFill>
                  <a:srgbClr val="FF0000"/>
                </a:solidFill>
              </a:rPr>
              <a:t> </a:t>
            </a:r>
            <a:r>
              <a:rPr lang="ru-RU" sz="6600" b="1" dirty="0">
                <a:solidFill>
                  <a:srgbClr val="FF0000"/>
                </a:solidFill>
              </a:rPr>
              <a:t>З  Ц  П </a:t>
            </a:r>
            <a:r>
              <a:rPr lang="ru-RU" sz="6600" b="1" dirty="0" smtClean="0">
                <a:solidFill>
                  <a:srgbClr val="FF0000"/>
                </a:solidFill>
              </a:rPr>
              <a:t> </a:t>
            </a:r>
            <a:r>
              <a:rPr lang="ru-RU" sz="6600" b="1" dirty="0" err="1">
                <a:solidFill>
                  <a:srgbClr val="FF0000"/>
                </a:solidFill>
              </a:rPr>
              <a:t>П</a:t>
            </a:r>
            <a:r>
              <a:rPr lang="ru-RU" sz="6600" b="1" dirty="0">
                <a:solidFill>
                  <a:srgbClr val="FF0000"/>
                </a:solidFill>
              </a:rPr>
              <a:t> </a:t>
            </a:r>
            <a:r>
              <a:rPr lang="ru-RU" sz="6600" b="1" dirty="0" smtClean="0">
                <a:solidFill>
                  <a:srgbClr val="FF0000"/>
                </a:solidFill>
              </a:rPr>
              <a:t> К  Т</a:t>
            </a:r>
            <a:endParaRPr lang="uk-UA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6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560840" cy="545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511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2656"/>
            <a:ext cx="7272808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750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Ішов дід лісом, та й загубив рукавичку.</a:t>
            </a:r>
            <a:endParaRPr lang="uk-UA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600200"/>
            <a:ext cx="496855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781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88641"/>
            <a:ext cx="7704855" cy="6626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887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4811365"/>
          </a:xfrm>
        </p:spPr>
        <p:txBody>
          <a:bodyPr/>
          <a:lstStyle/>
          <a:p>
            <a:r>
              <a:rPr lang="uk-UA" sz="4000" b="1" dirty="0"/>
              <a:t>1. Скільки крил у двох горобців? </a:t>
            </a:r>
          </a:p>
          <a:p>
            <a:r>
              <a:rPr lang="uk-UA" sz="4000" b="1" dirty="0"/>
              <a:t>2. 12 вушок </a:t>
            </a:r>
            <a:r>
              <a:rPr lang="uk-UA" sz="4000" b="1" dirty="0" smtClean="0"/>
              <a:t>лисенят </a:t>
            </a:r>
            <a:r>
              <a:rPr lang="uk-UA" sz="4000" b="1" dirty="0"/>
              <a:t>слухають маму. Скільки дітей у лисиці?</a:t>
            </a:r>
          </a:p>
          <a:p>
            <a:r>
              <a:rPr lang="uk-UA" sz="4000" b="1" dirty="0"/>
              <a:t>3. Скільки вух у чотирьох зайчиків?</a:t>
            </a:r>
          </a:p>
          <a:p>
            <a:r>
              <a:rPr lang="uk-UA" sz="4000" b="1" dirty="0"/>
              <a:t>4. Скільки жуків мають </a:t>
            </a:r>
            <a:r>
              <a:rPr lang="uk-UA" sz="4000" b="1" dirty="0" smtClean="0"/>
              <a:t>14 </a:t>
            </a:r>
            <a:r>
              <a:rPr lang="uk-UA" sz="4000" b="1" dirty="0"/>
              <a:t>вусиків?</a:t>
            </a:r>
          </a:p>
          <a:p>
            <a:r>
              <a:rPr lang="uk-UA" sz="4000" b="1" dirty="0"/>
              <a:t>5. Скільки ніг у п’яти </a:t>
            </a:r>
            <a:r>
              <a:rPr lang="uk-UA" sz="4000" b="1" dirty="0" smtClean="0"/>
              <a:t>півнів ?</a:t>
            </a:r>
            <a:endParaRPr lang="uk-UA" sz="4000" b="1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05563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9600" b="1" dirty="0" smtClean="0"/>
              <a:t>    4,6,8,7,10</a:t>
            </a:r>
            <a:endParaRPr lang="uk-UA" sz="9600" b="1" dirty="0"/>
          </a:p>
        </p:txBody>
      </p:sp>
    </p:spTree>
    <p:extLst>
      <p:ext uri="{BB962C8B-B14F-4D97-AF65-F5344CB8AC3E}">
        <p14:creationId xmlns:p14="http://schemas.microsoft.com/office/powerpoint/2010/main" val="322787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420</TotalTime>
  <Words>216</Words>
  <Application>Microsoft Office PowerPoint</Application>
  <PresentationFormat>Экран (4:3)</PresentationFormat>
  <Paragraphs>50</Paragraphs>
  <Slides>28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Ішов дід лісом, та й загубив рукавичку.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МАГІЧНА РАМКА</vt:lpstr>
      <vt:lpstr>Презентация PowerPoint</vt:lpstr>
      <vt:lpstr>Короткий запис до задачі №342</vt:lpstr>
      <vt:lpstr>Презентация PowerPoint</vt:lpstr>
      <vt:lpstr> ФІЗКУЛЬТХВИЛИНКА</vt:lpstr>
      <vt:lpstr>Презентация PowerPoint</vt:lpstr>
      <vt:lpstr>ФІЗКУЛЬХВИЛИНКА</vt:lpstr>
      <vt:lpstr>Презентация PowerPoint</vt:lpstr>
      <vt:lpstr>Презентация PowerPoint</vt:lpstr>
      <vt:lpstr>                                  №340</vt:lpstr>
      <vt:lpstr>Презентация PowerPoint</vt:lpstr>
      <vt:lpstr>Презентация PowerPoint</vt:lpstr>
      <vt:lpstr>Презентация PowerPoint</vt:lpstr>
      <vt:lpstr>Презентация PowerPoint</vt:lpstr>
      <vt:lpstr>      Підсумок уроку</vt:lpstr>
      <vt:lpstr>       МОЛОДЦІ !</vt:lpstr>
      <vt:lpstr>    ДОМАШНЄ ЗАВДАННЯ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SPecialiST</dc:creator>
  <cp:lastModifiedBy>RePack by SPecialiST</cp:lastModifiedBy>
  <cp:revision>30</cp:revision>
  <dcterms:created xsi:type="dcterms:W3CDTF">2018-10-28T06:54:09Z</dcterms:created>
  <dcterms:modified xsi:type="dcterms:W3CDTF">2018-11-15T12:35:27Z</dcterms:modified>
</cp:coreProperties>
</file>