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67" r:id="rId4"/>
    <p:sldId id="268" r:id="rId5"/>
    <p:sldId id="269" r:id="rId6"/>
    <p:sldId id="270" r:id="rId7"/>
    <p:sldId id="260" r:id="rId8"/>
    <p:sldId id="271" r:id="rId9"/>
  </p:sldIdLst>
  <p:sldSz cx="9144000" cy="6858000" type="screen4x3"/>
  <p:notesSz cx="6858000" cy="9144000"/>
  <p:custShowLst>
    <p:custShow name="Довільний показ 1" id="0">
      <p:sldLst>
        <p:sld r:id="rId2"/>
        <p:sld r:id="rId9"/>
        <p:sld r:id="rId3"/>
        <p:sld r:id="rId4"/>
        <p:sld r:id="rId5"/>
        <p:sld r:id="rId6"/>
        <p:sld r:id="rId7"/>
        <p:sld r:id="rId8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5F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B80A3D-C515-4F52-B79A-D0D0A919B46D}" type="datetimeFigureOut">
              <a:rPr lang="uk-UA" smtClean="0"/>
              <a:t>11.11.2018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46304-8D65-4FC4-A66C-7195F461DF9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9610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646304-8D65-4FC4-A66C-7195F461DF95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0209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16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050B8-8774-48D3-AD36-ED099BBCF144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CB734-269C-4AF6-8606-DB06908BC1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accent4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060849"/>
            <a:ext cx="7846640" cy="1539602"/>
          </a:xfrm>
        </p:spPr>
        <p:txBody>
          <a:bodyPr>
            <a:noAutofit/>
          </a:bodyPr>
          <a:lstStyle/>
          <a:p>
            <a:r>
              <a:rPr lang="uk-UA" sz="4800" dirty="0" smtClean="0"/>
              <a:t>Закріплення вимови і написання слів з апострофом 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6778811"/>
            <a:ext cx="1616224" cy="46856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785794"/>
            <a:ext cx="7772400" cy="1214445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Урок почнемо без зупинки</a:t>
            </a:r>
            <a:b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з каліграфічної хвилинки!</a:t>
            </a:r>
            <a:endParaRPr lang="uk-UA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2285992"/>
            <a:ext cx="8715436" cy="214314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7200" b="1" i="1" dirty="0" err="1" smtClean="0">
                <a:solidFill>
                  <a:srgbClr val="C00000"/>
                </a:solidFill>
              </a:rPr>
              <a:t>М’я</a:t>
            </a:r>
            <a:r>
              <a:rPr lang="uk-UA" sz="7200" b="1" i="1" dirty="0" smtClean="0">
                <a:solidFill>
                  <a:srgbClr val="C00000"/>
                </a:solidFill>
              </a:rPr>
              <a:t>  в’ю  </a:t>
            </a:r>
            <a:r>
              <a:rPr lang="uk-UA" sz="7200" b="1" i="1" dirty="0" err="1" smtClean="0">
                <a:solidFill>
                  <a:srgbClr val="C00000"/>
                </a:solidFill>
              </a:rPr>
              <a:t>р’я</a:t>
            </a:r>
            <a:r>
              <a:rPr lang="uk-UA" sz="7200" b="1" i="1" dirty="0" smtClean="0">
                <a:solidFill>
                  <a:srgbClr val="C00000"/>
                </a:solidFill>
              </a:rPr>
              <a:t>  </a:t>
            </a:r>
            <a:r>
              <a:rPr lang="uk-UA" sz="7200" b="1" i="1" dirty="0" err="1" smtClean="0">
                <a:solidFill>
                  <a:srgbClr val="C00000"/>
                </a:solidFill>
              </a:rPr>
              <a:t>в’ї</a:t>
            </a:r>
            <a:r>
              <a:rPr lang="uk-UA" sz="7200" b="1" i="1" dirty="0" smtClean="0">
                <a:solidFill>
                  <a:srgbClr val="C00000"/>
                </a:solidFill>
              </a:rPr>
              <a:t>  б’є пір’я</a:t>
            </a:r>
            <a:endParaRPr lang="uk-UA" sz="7200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smiley face clipart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0826" y="4060662"/>
            <a:ext cx="2476492" cy="2606834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214282" y="0"/>
            <a:ext cx="8643998" cy="4286256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7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Пташка красна пір’ям, а людина - знанням. </a:t>
            </a:r>
            <a:endParaRPr lang="uk-UA" sz="7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99539706_smaylik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372" y="2909418"/>
            <a:ext cx="4344937" cy="3948582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57167"/>
            <a:ext cx="7772400" cy="1000132"/>
          </a:xfrm>
        </p:spPr>
        <p:txBody>
          <a:bodyPr>
            <a:noAutofit/>
          </a:bodyPr>
          <a:lstStyle/>
          <a:p>
            <a:pPr algn="ctr"/>
            <a:r>
              <a:rPr lang="uk-UA" sz="5400" dirty="0" smtClean="0">
                <a:solidFill>
                  <a:schemeClr val="tx1"/>
                </a:solidFill>
              </a:rPr>
              <a:t/>
            </a:r>
            <a:br>
              <a:rPr lang="uk-UA" sz="5400" dirty="0" smtClean="0">
                <a:solidFill>
                  <a:schemeClr val="tx1"/>
                </a:solidFill>
              </a:rPr>
            </a:br>
            <a:r>
              <a:rPr lang="uk-UA" sz="5400" dirty="0" smtClean="0">
                <a:solidFill>
                  <a:schemeClr val="tx1"/>
                </a:solidFill>
              </a:rPr>
              <a:t>гра </a:t>
            </a:r>
            <a:r>
              <a:rPr lang="uk-UA" sz="5400" dirty="0" err="1" smtClean="0">
                <a:solidFill>
                  <a:schemeClr val="tx1"/>
                </a:solidFill>
              </a:rPr>
              <a:t>“Модельєр”</a:t>
            </a:r>
            <a:endParaRPr lang="uk-UA" sz="54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1643050"/>
            <a:ext cx="7772400" cy="2835288"/>
          </a:xfrm>
        </p:spPr>
        <p:txBody>
          <a:bodyPr>
            <a:normAutofit lnSpcReduction="10000"/>
          </a:bodyPr>
          <a:lstStyle/>
          <a:p>
            <a:endParaRPr lang="uk-UA" sz="4000" i="1" dirty="0" smtClean="0">
              <a:solidFill>
                <a:schemeClr val="tx1"/>
              </a:solidFill>
            </a:endParaRPr>
          </a:p>
          <a:p>
            <a:r>
              <a:rPr lang="uk-UA" sz="6000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</a:rPr>
              <a:t>До слів моделі враз</a:t>
            </a:r>
            <a:endParaRPr lang="uk-UA" sz="600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</a:endParaRPr>
          </a:p>
          <a:p>
            <a:r>
              <a:rPr lang="uk-UA" sz="6000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</a:rPr>
              <a:t>Побудує  клас.</a:t>
            </a:r>
            <a:endParaRPr lang="uk-UA" sz="600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</a:endParaRPr>
          </a:p>
          <a:p>
            <a:endParaRPr lang="uk-UA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00562" y="4143380"/>
            <a:ext cx="4143404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800" b="1" i="1" dirty="0" smtClean="0">
                <a:solidFill>
                  <a:srgbClr val="C00000"/>
                </a:solidFill>
              </a:rPr>
              <a:t>М</a:t>
            </a:r>
            <a:r>
              <a:rPr lang="en-US" sz="8800" b="1" i="1" dirty="0" smtClean="0">
                <a:solidFill>
                  <a:srgbClr val="C00000"/>
                </a:solidFill>
              </a:rPr>
              <a:t>’</a:t>
            </a:r>
            <a:r>
              <a:rPr lang="uk-UA" sz="8800" b="1" i="1" dirty="0" err="1" smtClean="0">
                <a:solidFill>
                  <a:srgbClr val="C00000"/>
                </a:solidFill>
              </a:rPr>
              <a:t>яч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143380"/>
            <a:ext cx="4071966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0000" b="1" i="1" dirty="0" smtClean="0">
                <a:solidFill>
                  <a:srgbClr val="C00000"/>
                </a:solidFill>
              </a:rPr>
              <a:t>Пір'я</a:t>
            </a:r>
            <a:r>
              <a:rPr lang="uk-UA" dirty="0" smtClean="0"/>
              <a:t> </a:t>
            </a:r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uk-UA" sz="5400" dirty="0" smtClean="0"/>
              <a:t>ХЛОПЯТА, </a:t>
            </a:r>
          </a:p>
          <a:p>
            <a:pPr>
              <a:buNone/>
            </a:pPr>
            <a:r>
              <a:rPr lang="uk-UA" sz="5400" dirty="0" smtClean="0"/>
              <a:t>ХОМЯК,</a:t>
            </a:r>
          </a:p>
          <a:p>
            <a:pPr>
              <a:buNone/>
            </a:pPr>
            <a:r>
              <a:rPr lang="uk-UA" sz="5400" dirty="0" smtClean="0"/>
              <a:t>МЯТА, </a:t>
            </a:r>
          </a:p>
          <a:p>
            <a:pPr>
              <a:buNone/>
            </a:pPr>
            <a:r>
              <a:rPr lang="uk-UA" sz="5400" dirty="0" smtClean="0"/>
              <a:t>ПОДВІРЯ, </a:t>
            </a:r>
          </a:p>
          <a:p>
            <a:pPr>
              <a:buNone/>
            </a:pPr>
            <a:r>
              <a:rPr lang="uk-UA" sz="5400" dirty="0" smtClean="0"/>
              <a:t>РЕПЯХ</a:t>
            </a:r>
            <a:endParaRPr lang="uk-UA" sz="5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Наш Незнайко ніч не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спав,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Ось такі слова писав.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Помилки він допускав,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Бо правил не знав.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Ви йому допоможіть,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Слова гарненько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запишіть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І правил ви його навчіть.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Щоб самим все добре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знати </a:t>
            </a:r>
          </a:p>
          <a:p>
            <a:pPr>
              <a:buNone/>
            </a:pPr>
            <a:r>
              <a:rPr lang="uk-UA" i="1" dirty="0" smtClean="0">
                <a:solidFill>
                  <a:srgbClr val="002060"/>
                </a:solidFill>
              </a:rPr>
              <a:t>І помилок не допускати.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7" name="Рисунок 6" descr="0_72b7c_f92daf72_S.jp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0"/>
            <a:ext cx="1193651" cy="19047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pPr lvl="0"/>
            <a:endParaRPr lang="uk-UA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video подивись на небо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Робота з підручником </a:t>
            </a:r>
            <a:endParaRPr lang="uk-UA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4000" dirty="0" smtClean="0">
                <a:solidFill>
                  <a:srgbClr val="002060"/>
                </a:solidFill>
              </a:rPr>
              <a:t>            </a:t>
            </a:r>
            <a:endParaRPr lang="uk-UA" sz="40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smiley face clipar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1524000"/>
            <a:ext cx="4643470" cy="476252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5">
              <a:lumMod val="50000"/>
            </a:schemeClr>
          </a:solidFill>
        </p:spPr>
        <p:style>
          <a:lnRef idx="1">
            <a:schemeClr val="accent3"/>
          </a:lnRef>
          <a:fillRef idx="1002">
            <a:schemeClr val="dk1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А</a:t>
            </a:r>
            <a: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  <a:t> я такий же , як знак розділовий</a:t>
            </a:r>
          </a:p>
          <a:p>
            <a:pPr marL="0" indent="0">
              <a:buNone/>
            </a:pPr>
            <a:r>
              <a:rPr lang="uk-UA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</a:t>
            </a:r>
            <a: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  <a:t>ростий і відомий шкільній дітворі.</a:t>
            </a:r>
          </a:p>
          <a:p>
            <a:pPr marL="0" indent="0">
              <a:buNone/>
            </a:pPr>
            <a:r>
              <a:rPr lang="uk-UA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</a:t>
            </a:r>
            <a: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  <a:t>це лиш в словах української мови </a:t>
            </a:r>
          </a:p>
          <a:p>
            <a:pPr marL="0" indent="0">
              <a:buNone/>
            </a:pPr>
            <a:r>
              <a:rPr lang="uk-UA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</a:t>
            </a:r>
            <a: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  <a:t>умлінно пишусь не внизу , а вгорі. </a:t>
            </a:r>
          </a:p>
          <a:p>
            <a:pPr marL="0" indent="0">
              <a:buNone/>
            </a:pPr>
            <a:r>
              <a:rPr lang="uk-UA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Т</a:t>
            </a:r>
            <a: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  <a:t>вердість вимови вчу позначати ,</a:t>
            </a:r>
          </a:p>
          <a:p>
            <a:pPr marL="0" indent="0">
              <a:buNone/>
            </a:pPr>
            <a:r>
              <a:rPr lang="uk-UA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</a:t>
            </a:r>
            <a: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  <a:t>оздільно навчаю також читати.</a:t>
            </a:r>
          </a:p>
          <a:p>
            <a:pPr marL="0" indent="0">
              <a:buNone/>
            </a:pPr>
            <a:r>
              <a:rPr lang="uk-UA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</a:t>
            </a:r>
            <a: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  <a:t>сь спробуй писати слово «</a:t>
            </a:r>
            <a:r>
              <a:rPr lang="uk-UA" sz="4400" dirty="0" err="1" smtClean="0">
                <a:solidFill>
                  <a:schemeClr val="bg2">
                    <a:lumMod val="75000"/>
                  </a:schemeClr>
                </a:solidFill>
              </a:rPr>
              <a:t>ім</a:t>
            </a:r>
            <a:r>
              <a:rPr lang="en-US" sz="4400" dirty="0" smtClean="0">
                <a:solidFill>
                  <a:schemeClr val="bg2">
                    <a:lumMod val="75000"/>
                  </a:schemeClr>
                </a:solidFill>
              </a:rPr>
              <a:t>’</a:t>
            </a:r>
            <a: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  <a:t>я» </a:t>
            </a:r>
          </a:p>
          <a:p>
            <a:pPr marL="0" indent="0">
              <a:buNone/>
            </a:pPr>
            <a:r>
              <a:rPr lang="uk-UA" sz="4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Ф</a:t>
            </a:r>
            <a:r>
              <a:rPr lang="uk-UA" sz="4400" dirty="0" smtClean="0">
                <a:solidFill>
                  <a:schemeClr val="bg2">
                    <a:lumMod val="75000"/>
                  </a:schemeClr>
                </a:solidFill>
              </a:rPr>
              <a:t>акт,що  зразу потрібним стану і я!</a:t>
            </a:r>
            <a:endParaRPr lang="uk-UA" sz="4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601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lana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polana</Template>
  <TotalTime>223</TotalTime>
  <Words>148</Words>
  <Application>Microsoft Office PowerPoint</Application>
  <PresentationFormat>Екран (4:3)</PresentationFormat>
  <Paragraphs>38</Paragraphs>
  <Slides>8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  <vt:variant>
        <vt:lpstr>Довільні покази</vt:lpstr>
      </vt:variant>
      <vt:variant>
        <vt:i4>1</vt:i4>
      </vt:variant>
    </vt:vector>
  </HeadingPairs>
  <TitlesOfParts>
    <vt:vector size="10" baseType="lpstr">
      <vt:lpstr>polana</vt:lpstr>
      <vt:lpstr>Закріплення вимови і написання слів з апострофом </vt:lpstr>
      <vt:lpstr>Урок почнемо без зупинки з каліграфічної хвилинки!</vt:lpstr>
      <vt:lpstr>Презентація PowerPoint</vt:lpstr>
      <vt:lpstr> гра “Модельєр”</vt:lpstr>
      <vt:lpstr>Презентація PowerPoint</vt:lpstr>
      <vt:lpstr>Презентація PowerPoint</vt:lpstr>
      <vt:lpstr>Робота з підручником </vt:lpstr>
      <vt:lpstr>Презентація PowerPoint</vt:lpstr>
      <vt:lpstr>Довільний показ 1</vt:lpstr>
    </vt:vector>
  </TitlesOfParts>
  <Company>Шкільне життя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Подовжені м'які приголосні звуки</dc:title>
  <dc:creator>Шкільне життя</dc:creator>
  <cp:lastModifiedBy>User</cp:lastModifiedBy>
  <cp:revision>26</cp:revision>
  <dcterms:created xsi:type="dcterms:W3CDTF">2015-11-04T20:18:05Z</dcterms:created>
  <dcterms:modified xsi:type="dcterms:W3CDTF">2018-11-11T18:23:12Z</dcterms:modified>
</cp:coreProperties>
</file>