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080625" cy="5670550" type="screen4x3"/>
  <p:notesSz cx="7772400" cy="10058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08" y="-780"/>
      </p:cViewPr>
      <p:guideLst>
        <p:guide orient="horz" pos="1786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="b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="b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F9ACF03E-47E5-403C-B23F-4ADB282446E8}" type="slidenum">
              <a:t>‹#›</a:t>
            </a:fld>
            <a:endParaRPr lang="en-US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77239" y="4777560"/>
            <a:ext cx="6217560" cy="4525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hangingPunct="0">
              <a:buNone/>
              <a:tabLst/>
              <a:defRPr lang="en-US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hangingPunct="0">
              <a:buNone/>
              <a:tabLst/>
              <a:defRPr lang="en-US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hangingPunct="0">
              <a:buNone/>
              <a:tabLst/>
              <a:defRPr lang="en-US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hangingPunct="0">
              <a:buNone/>
              <a:tabLst/>
              <a:defRPr lang="en-US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fld id="{983BE2EC-F408-43A3-82E6-7AD082DBA932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hangingPunct="0">
      <a:tabLst/>
      <a:defRPr lang="en-US" sz="2000" b="0" i="0" u="none" strike="noStrike" kern="1200" cap="none">
        <a:ln>
          <a:noFill/>
        </a:ln>
        <a:highlight>
          <a:scrgbClr r="0" g="0" b="0">
            <a:alpha val="0"/>
          </a:scrgbClr>
        </a:highlight>
        <a:latin typeface="Liberation Sans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533400" y="763588"/>
            <a:ext cx="6704013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533400" y="763588"/>
            <a:ext cx="6704013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533400" y="763588"/>
            <a:ext cx="6704013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533400" y="763588"/>
            <a:ext cx="6704013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533400" y="763588"/>
            <a:ext cx="6704013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533400" y="763588"/>
            <a:ext cx="6704013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533400" y="763588"/>
            <a:ext cx="6704013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533400" y="763588"/>
            <a:ext cx="6704013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533400" y="763588"/>
            <a:ext cx="6704013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533400" y="763588"/>
            <a:ext cx="6704013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533400" y="763588"/>
            <a:ext cx="6704013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533400" y="763588"/>
            <a:ext cx="6704013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533400" y="763588"/>
            <a:ext cx="6704013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1762125"/>
            <a:ext cx="8569325" cy="12144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3213100"/>
            <a:ext cx="7056437" cy="14493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BA8A0F9-6826-4ED8-AD84-4B0AEF5645EF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8F85DB5-6683-4A16-9C40-BB4A3C89B5AA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850" y="225425"/>
            <a:ext cx="2266950" cy="43894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225425"/>
            <a:ext cx="6653212" cy="43894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52BB642-74A4-4043-AC4F-FAD94582AB98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5585425-4231-489C-A7BD-A85EDF4A8B41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3643313"/>
            <a:ext cx="8567738" cy="11271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2403475"/>
            <a:ext cx="8567738" cy="12398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0654F46-633A-4C83-99E5-0593026A4B80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327150"/>
            <a:ext cx="4459287" cy="32877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4925" y="1327150"/>
            <a:ext cx="4460875" cy="32877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276BAA6-8344-4B89-AAB6-4457B1717165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227013"/>
            <a:ext cx="9072563" cy="944562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270000"/>
            <a:ext cx="4452938" cy="528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1798638"/>
            <a:ext cx="4452938" cy="32670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270000"/>
            <a:ext cx="4456113" cy="528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1798638"/>
            <a:ext cx="4456113" cy="32670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463BF35-2084-4A80-9787-2F0A35FB0D4F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44830F8-AC10-4FEA-99D3-4E5CCD20A160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1C1CB2D-E643-42F6-9430-066783EBF4EC}" type="slidenum">
              <a:t>‹#›</a:t>
            </a:fld>
            <a:endParaRPr lang="en-US"/>
          </a:p>
        </p:txBody>
      </p:sp>
    </p:spTree>
  </p:cSld>
  <p:clrMapOvr>
    <a:masterClrMapping/>
  </p:clrMapOvr>
  <p:transition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225425"/>
            <a:ext cx="3316288" cy="9604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225425"/>
            <a:ext cx="5635625" cy="48402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185863"/>
            <a:ext cx="3316288" cy="38798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55E689E-8076-447C-AF13-63CCD210DBEF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3968750"/>
            <a:ext cx="6048375" cy="4699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506413"/>
            <a:ext cx="6048375" cy="34020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4438650"/>
            <a:ext cx="6048375" cy="6651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230DD3B-824A-4565-9744-D027ECEC8213}" type="slidenum"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3999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en-US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503999" y="1326600"/>
            <a:ext cx="9071640" cy="32882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503999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hangingPunct="0">
              <a:buNone/>
              <a:tabLst/>
              <a:defRPr lang="en-US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ctr" hangingPunct="0">
              <a:buNone/>
              <a:tabLst/>
              <a:defRPr lang="en-US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hangingPunct="0">
              <a:buNone/>
              <a:tabLst/>
              <a:defRPr lang="en-US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fld id="{08ED43B4-9116-47F0-97B9-46E3E5F337E8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hangingPunct="0">
        <a:tabLst/>
        <a:defRPr lang="en-US" sz="4400" b="0" i="0" u="none" strike="noStrike" kern="1200" cap="none">
          <a:ln>
            <a:noFill/>
          </a:ln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  <a:cs typeface="Mangal" pitchFamily="2"/>
        </a:defRPr>
      </a:lvl1pPr>
    </p:titleStyle>
    <p:bodyStyle>
      <a:lvl1pPr hangingPunct="0">
        <a:spcBef>
          <a:spcPts val="1417"/>
        </a:spcBef>
        <a:spcAft>
          <a:spcPts val="0"/>
        </a:spcAft>
        <a:tabLst/>
        <a:defRPr lang="en-US" sz="3200" b="0" i="0" u="none" strike="noStrike" kern="1200" cap="none">
          <a:ln>
            <a:noFill/>
          </a:ln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  <a:cs typeface="Mangal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2651760" y="-91800"/>
            <a:ext cx="4612320" cy="566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2103120" y="0"/>
            <a:ext cx="4572000" cy="567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2377439" y="91440"/>
            <a:ext cx="4815720" cy="5578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2934360" y="555480"/>
            <a:ext cx="4250880" cy="4571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69440" y="2578680"/>
            <a:ext cx="180720" cy="52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en-US" sz="10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  <a:p>
            <a:pPr marL="0" marR="0" lvl="0" indent="0" algn="l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en-US" sz="10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5486399" y="91440"/>
            <a:ext cx="4275000" cy="5293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0" y="2926079"/>
            <a:ext cx="4389120" cy="2629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1280159" y="-91440"/>
            <a:ext cx="3150360" cy="5669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4937760" y="2834640"/>
            <a:ext cx="5029200" cy="2629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7360559" y="1115280"/>
            <a:ext cx="2149200" cy="3913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807120" y="2651760"/>
            <a:ext cx="4130640" cy="2422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69440" y="2578680"/>
            <a:ext cx="180720" cy="52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en-US" sz="10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  <a:p>
            <a:pPr marL="0" marR="0" lvl="0" indent="0" algn="l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en-US" sz="10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69440" y="2578680"/>
            <a:ext cx="180720" cy="52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en-US" sz="10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  <a:p>
            <a:pPr marL="0" marR="0" lvl="0" indent="0" algn="l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en-US" sz="10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29200" y="1737359"/>
            <a:ext cx="2254320" cy="26287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en-US" sz="10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  <a:p>
            <a:pPr marL="0" marR="0" lvl="0" indent="0" algn="l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en-US" sz="10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</p:txBody>
      </p:sp>
      <p:pic>
        <p:nvPicPr>
          <p:cNvPr id="5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5303520" y="548640"/>
            <a:ext cx="3994200" cy="3953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807120" y="2651760"/>
            <a:ext cx="4130640" cy="2422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914400" y="274320"/>
            <a:ext cx="5303520" cy="5253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2651760" y="0"/>
            <a:ext cx="5162400" cy="5577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0" y="92160"/>
            <a:ext cx="2834640" cy="5577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5212080" y="2103120"/>
            <a:ext cx="4130640" cy="2422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2011680" y="91440"/>
            <a:ext cx="5760720" cy="5578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2743199" y="0"/>
            <a:ext cx="4538520" cy="548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Экран (4:3)</PresentationFormat>
  <Paragraphs>0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Default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Пользователь Windows</cp:lastModifiedBy>
  <cp:revision>10</cp:revision>
  <dcterms:created xsi:type="dcterms:W3CDTF">2017-10-20T23:41:18Z</dcterms:created>
  <dcterms:modified xsi:type="dcterms:W3CDTF">2019-01-16T17:28:35Z</dcterms:modified>
</cp:coreProperties>
</file>