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0080625" cy="567055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08" y="-780"/>
      </p:cViewPr>
      <p:guideLst>
        <p:guide orient="horz" pos="1786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="b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="b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4A50BFCC-CF0C-4FF8-AA07-9EAAE87C8274}" type="slidenum">
              <a:t>‹#›</a:t>
            </a:fld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79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hangingPunct="0">
              <a:buNone/>
              <a:tabLst/>
              <a:defRPr lang="en-US" sz="1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hangingPunct="0">
              <a:buNone/>
              <a:tabLst/>
              <a:defRPr lang="en-US" sz="1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hangingPunct="0">
              <a:buNone/>
              <a:tabLst/>
              <a:defRPr lang="en-US" sz="1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hangingPunct="0">
              <a:buNone/>
              <a:tabLst/>
              <a:defRPr lang="en-US" sz="1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fld id="{4623909F-42FC-4E9E-A160-E41986DCBFE6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hangingPunct="0">
      <a:tabLst/>
      <a:defRPr lang="en-US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  <a:ea typeface="Microsoft YaHei" pitchFamily="2"/>
        <a:cs typeface="Ari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1762125"/>
            <a:ext cx="8569325" cy="12144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3213100"/>
            <a:ext cx="7056437" cy="14493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CFD6E72-CE98-4C82-98F0-EFBBEF07D6D7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8D815D6-881D-4460-ABD7-AEFE704E61CF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850" y="225425"/>
            <a:ext cx="2266950" cy="43894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225425"/>
            <a:ext cx="6653212" cy="43894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A32A3B3-9820-48B0-B8EF-862D424514EF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D870B9B-967A-44EC-9308-03594FE3ABF2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3643313"/>
            <a:ext cx="8567738" cy="11271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2403475"/>
            <a:ext cx="8567738" cy="12398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165BDC5-397D-49F2-8FFA-9528345C3B0C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327150"/>
            <a:ext cx="4459287" cy="3287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4925" y="1327150"/>
            <a:ext cx="4460875" cy="3287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C14CE59-51F4-417A-B11E-4403832A8BEE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27013"/>
            <a:ext cx="9072563" cy="94456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270000"/>
            <a:ext cx="4452938" cy="528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1798638"/>
            <a:ext cx="4452938" cy="32670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270000"/>
            <a:ext cx="4456113" cy="528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1798638"/>
            <a:ext cx="4456113" cy="32670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CE58490-0B7D-40CE-BEAE-B2677041B162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DF2F7A1-82D7-4B2F-A58C-C14F45607822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BFC7C50-0ED8-4CD6-A153-54A7DC826FC1}" type="slidenum">
              <a:t>‹#›</a:t>
            </a:fld>
            <a:endParaRPr lang="en-US"/>
          </a:p>
        </p:txBody>
      </p:sp>
    </p:spTree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25425"/>
            <a:ext cx="3316288" cy="9604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225425"/>
            <a:ext cx="5635625" cy="48402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185863"/>
            <a:ext cx="3316288" cy="3879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0769D37-DE21-448D-98CA-5199EBF4E489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3968750"/>
            <a:ext cx="6048375" cy="4699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506413"/>
            <a:ext cx="6048375" cy="3402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4438650"/>
            <a:ext cx="6048375" cy="6651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0667F7F-8901-4EA3-8A75-6F6EBF0F15E1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999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en-US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999" y="1326600"/>
            <a:ext cx="9071640" cy="3288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Arial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Arial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Arial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Arial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Arial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Arial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Arial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Arial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Arial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Arial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999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hangingPunct="0">
              <a:buNone/>
              <a:tabLst/>
              <a:defRPr lang="en-US" sz="1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ctr" hangingPunct="0">
              <a:buNone/>
              <a:tabLst/>
              <a:defRPr lang="en-US" sz="1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hangingPunct="0">
              <a:buNone/>
              <a:tabLst/>
              <a:defRPr lang="en-US" sz="1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fld id="{F2726961-86AE-4C9F-96A3-3F47FF09EA1A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hangingPunct="0">
        <a:tabLst/>
        <a:defRPr lang="en-US" sz="44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Arial" pitchFamily="2"/>
        </a:defRPr>
      </a:lvl1pPr>
    </p:titleStyle>
    <p:bodyStyle>
      <a:lvl1pPr hangingPunct="0">
        <a:spcBef>
          <a:spcPts val="1417"/>
        </a:spcBef>
        <a:spcAft>
          <a:spcPts val="0"/>
        </a:spcAft>
        <a:tabLst/>
        <a:defRPr lang="en-US" sz="32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Arial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937760" y="0"/>
            <a:ext cx="5120639" cy="567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82880" y="365760"/>
            <a:ext cx="4898880" cy="4185719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600" b="1" i="0" u="none" strike="noStrike" kern="1200" cap="none">
                <a:ln>
                  <a:noFill/>
                </a:ln>
                <a:solidFill>
                  <a:srgbClr val="454FA1"/>
                </a:solidFill>
                <a:latin typeface="Arial" pitchFamily="34"/>
                <a:ea typeface="Microsoft YaHei" pitchFamily="2"/>
                <a:cs typeface="Arial" pitchFamily="2"/>
              </a:rPr>
              <a:t>До приходу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600" b="1" i="0" u="none" strike="noStrike" kern="1200" cap="none">
                <a:ln>
                  <a:noFill/>
                </a:ln>
                <a:solidFill>
                  <a:srgbClr val="454FA1"/>
                </a:solidFill>
                <a:latin typeface="Arial" pitchFamily="34"/>
                <a:ea typeface="Microsoft YaHei" pitchFamily="2"/>
                <a:cs typeface="Arial" pitchFamily="2"/>
              </a:rPr>
              <a:t>Червоної Шапочки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600" b="1" i="0" u="none" strike="noStrike" kern="1200" cap="none">
                <a:ln>
                  <a:noFill/>
                </a:ln>
                <a:solidFill>
                  <a:srgbClr val="454FA1"/>
                </a:solidFill>
                <a:latin typeface="Arial" pitchFamily="34"/>
                <a:ea typeface="Microsoft YaHei" pitchFamily="2"/>
                <a:cs typeface="Arial" pitchFamily="2"/>
              </a:rPr>
              <a:t>в будинку бабусі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600" b="1" i="0" u="none" strike="noStrike" kern="1200" cap="none">
                <a:ln>
                  <a:noFill/>
                </a:ln>
                <a:solidFill>
                  <a:srgbClr val="454FA1"/>
                </a:solidFill>
                <a:latin typeface="Arial" pitchFamily="34"/>
                <a:ea typeface="Microsoft YaHei" pitchFamily="2"/>
                <a:cs typeface="Arial" pitchFamily="2"/>
              </a:rPr>
              <a:t>Вовк: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600" b="1" i="0" u="none" strike="noStrike" kern="1200" cap="none">
                <a:ln>
                  <a:noFill/>
                </a:ln>
                <a:solidFill>
                  <a:srgbClr val="454FA1"/>
                </a:solidFill>
                <a:latin typeface="Arial" pitchFamily="34"/>
                <a:ea typeface="Microsoft YaHei" pitchFamily="2"/>
                <a:cs typeface="Arial" pitchFamily="2"/>
              </a:rPr>
              <a:t>- дивився телевізор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600" b="1" i="0" u="none" strike="noStrike" kern="1200" cap="none">
                <a:ln>
                  <a:noFill/>
                </a:ln>
                <a:solidFill>
                  <a:srgbClr val="454FA1"/>
                </a:solidFill>
                <a:latin typeface="Arial" pitchFamily="34"/>
                <a:ea typeface="Microsoft YaHei" pitchFamily="2"/>
                <a:cs typeface="Arial" pitchFamily="2"/>
              </a:rPr>
              <a:t>- грав на комп’ютері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600" b="1" i="0" u="none" strike="noStrike" kern="1200" cap="none">
                <a:ln>
                  <a:noFill/>
                </a:ln>
                <a:solidFill>
                  <a:srgbClr val="454FA1"/>
                </a:solidFill>
                <a:latin typeface="Arial" pitchFamily="34"/>
                <a:ea typeface="Microsoft YaHei" pitchFamily="2"/>
                <a:cs typeface="Arial" pitchFamily="2"/>
              </a:rPr>
              <a:t>- ховався в ліжку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3600" b="1" i="0" u="none" strike="noStrike" kern="1200" cap="none">
              <a:ln>
                <a:noFill/>
              </a:ln>
              <a:solidFill>
                <a:srgbClr val="454FA1"/>
              </a:solidFill>
              <a:latin typeface="Arial" pitchFamily="34"/>
              <a:ea typeface="Microsoft YaHei" pitchFamily="2"/>
              <a:cs typeface="Arial" pitchFamily="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" y="91440"/>
            <a:ext cx="5486399" cy="73580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400" b="1" i="0" u="none" strike="noStrike" kern="1200" cap="none">
                <a:ln>
                  <a:noFill/>
                </a:ln>
                <a:solidFill>
                  <a:srgbClr val="00888A"/>
                </a:solidFill>
                <a:latin typeface="Arial" pitchFamily="34"/>
                <a:ea typeface="Microsoft YaHei" pitchFamily="2"/>
                <a:cs typeface="Arial" pitchFamily="2"/>
              </a:rPr>
              <a:t>У  казці Коза принесла козенятам: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400" b="1" i="0" u="none" strike="noStrike" kern="1200" cap="none">
              <a:ln>
                <a:noFill/>
              </a:ln>
              <a:solidFill>
                <a:srgbClr val="00888A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400" b="1" i="0" u="none" strike="noStrike" kern="1200" cap="none">
                <a:ln>
                  <a:noFill/>
                </a:ln>
                <a:solidFill>
                  <a:srgbClr val="00888A"/>
                </a:solidFill>
                <a:latin typeface="Arial" pitchFamily="34"/>
                <a:ea typeface="Microsoft YaHei" pitchFamily="2"/>
                <a:cs typeface="Arial" pitchFamily="2"/>
              </a:rPr>
              <a:t> - кока – колу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400" b="1" i="0" u="none" strike="noStrike" kern="1200" cap="none">
                <a:ln>
                  <a:noFill/>
                </a:ln>
                <a:solidFill>
                  <a:srgbClr val="00888A"/>
                </a:solidFill>
                <a:latin typeface="Arial" pitchFamily="34"/>
                <a:ea typeface="Microsoft YaHei" pitchFamily="2"/>
                <a:cs typeface="Arial" pitchFamily="2"/>
              </a:rPr>
              <a:t> - молоко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400" b="1" i="0" u="none" strike="noStrike" kern="1200" cap="none">
                <a:ln>
                  <a:noFill/>
                </a:ln>
                <a:solidFill>
                  <a:srgbClr val="00888A"/>
                </a:solidFill>
                <a:latin typeface="Arial" pitchFamily="34"/>
                <a:ea typeface="Microsoft YaHei" pitchFamily="2"/>
                <a:cs typeface="Arial" pitchFamily="2"/>
              </a:rPr>
              <a:t> - жувальну гумку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400" b="1" i="0" u="none" strike="noStrike" kern="1200" cap="none">
              <a:ln>
                <a:noFill/>
              </a:ln>
              <a:solidFill>
                <a:srgbClr val="00888A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000" b="1" i="0" u="none" strike="noStrike" kern="1200" cap="none">
              <a:ln>
                <a:noFill/>
              </a:ln>
              <a:solidFill>
                <a:srgbClr val="00888A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000" b="1" i="0" u="none" strike="noStrike" kern="1200" cap="none">
              <a:ln>
                <a:noFill/>
              </a:ln>
              <a:solidFill>
                <a:srgbClr val="00888A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000" b="1" i="0" u="none" strike="noStrike" kern="1200" cap="none">
              <a:ln>
                <a:noFill/>
              </a:ln>
              <a:solidFill>
                <a:srgbClr val="00888A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000" b="1" i="0" u="none" strike="noStrike" kern="1200" cap="none">
              <a:ln>
                <a:noFill/>
              </a:ln>
              <a:solidFill>
                <a:srgbClr val="00888A"/>
              </a:solidFill>
              <a:latin typeface="Arial" pitchFamily="34"/>
              <a:ea typeface="Microsoft YaHei" pitchFamily="2"/>
              <a:cs typeface="Arial" pitchFamily="2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142240" y="91440"/>
            <a:ext cx="4937760" cy="5578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0" y="64080"/>
            <a:ext cx="6400799" cy="56059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400799" y="0"/>
            <a:ext cx="3679199" cy="58312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600" b="1" i="0" u="none" strike="noStrike" kern="1200" cap="none">
                <a:ln>
                  <a:noFill/>
                </a:ln>
                <a:solidFill>
                  <a:srgbClr val="EF413D"/>
                </a:solidFill>
                <a:latin typeface="Arial" pitchFamily="34"/>
                <a:ea typeface="Microsoft YaHei" pitchFamily="2"/>
                <a:cs typeface="Arial" pitchFamily="2"/>
              </a:rPr>
              <a:t>Мишенят у казці звали: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3600" b="1" i="0" u="none" strike="noStrike" kern="1200" cap="none">
              <a:ln>
                <a:noFill/>
              </a:ln>
              <a:solidFill>
                <a:srgbClr val="EF413D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600" b="1" i="0" u="none" strike="noStrike" kern="1200" cap="none">
                <a:ln>
                  <a:noFill/>
                </a:ln>
                <a:solidFill>
                  <a:srgbClr val="EF413D"/>
                </a:solidFill>
                <a:latin typeface="Arial" pitchFamily="34"/>
                <a:ea typeface="Microsoft YaHei" pitchFamily="2"/>
                <a:cs typeface="Arial" pitchFamily="2"/>
              </a:rPr>
              <a:t> - Круть і Верть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600" b="1" i="0" u="none" strike="noStrike" kern="1200" cap="none">
                <a:ln>
                  <a:noFill/>
                </a:ln>
                <a:solidFill>
                  <a:srgbClr val="EF413D"/>
                </a:solidFill>
                <a:latin typeface="Arial" pitchFamily="34"/>
                <a:ea typeface="Microsoft YaHei" pitchFamily="2"/>
                <a:cs typeface="Arial" pitchFamily="2"/>
              </a:rPr>
              <a:t> - Стриб і Скок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600" b="1" i="0" u="none" strike="noStrike" kern="1200" cap="none">
                <a:ln>
                  <a:noFill/>
                </a:ln>
                <a:solidFill>
                  <a:srgbClr val="EF413D"/>
                </a:solidFill>
                <a:latin typeface="Arial" pitchFamily="34"/>
                <a:ea typeface="Microsoft YaHei" pitchFamily="2"/>
                <a:cs typeface="Arial" pitchFamily="2"/>
              </a:rPr>
              <a:t>  - Гуп і Ляп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3600" b="1" i="0" u="none" strike="noStrike" kern="1200" cap="none">
              <a:ln>
                <a:noFill/>
              </a:ln>
              <a:solidFill>
                <a:srgbClr val="ED1C24"/>
              </a:solidFill>
              <a:latin typeface="Arial" pitchFamily="34"/>
              <a:ea typeface="Microsoft YaHei" pitchFamily="2"/>
              <a:cs typeface="Arial" pitchFamily="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0" y="0"/>
            <a:ext cx="4846320" cy="567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029200" y="494280"/>
            <a:ext cx="4930920" cy="46263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58220"/>
                </a:solidFill>
                <a:latin typeface="Arial" pitchFamily="34"/>
                <a:ea typeface="Microsoft YaHei" pitchFamily="2"/>
                <a:cs typeface="Arial" pitchFamily="2"/>
              </a:rPr>
              <a:t>У казці “ Колобок”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58220"/>
                </a:solidFill>
                <a:latin typeface="Arial" pitchFamily="34"/>
                <a:ea typeface="Microsoft YaHei" pitchFamily="2"/>
                <a:cs typeface="Arial" pitchFamily="2"/>
              </a:rPr>
              <a:t>баба зліпила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58220"/>
                </a:solidFill>
                <a:latin typeface="Arial" pitchFamily="34"/>
                <a:ea typeface="Microsoft YaHei" pitchFamily="2"/>
                <a:cs typeface="Arial" pitchFamily="2"/>
              </a:rPr>
              <a:t> Колобок з: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000" b="1" i="0" u="none" strike="noStrike" kern="1200" cap="none">
              <a:ln>
                <a:noFill/>
              </a:ln>
              <a:solidFill>
                <a:srgbClr val="F58220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58220"/>
                </a:solidFill>
                <a:latin typeface="Arial" pitchFamily="34"/>
                <a:ea typeface="Microsoft YaHei" pitchFamily="2"/>
                <a:cs typeface="Arial" pitchFamily="2"/>
              </a:rPr>
              <a:t>	- глини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58220"/>
                </a:solidFill>
                <a:latin typeface="Arial" pitchFamily="34"/>
                <a:ea typeface="Microsoft YaHei" pitchFamily="2"/>
                <a:cs typeface="Arial" pitchFamily="2"/>
              </a:rPr>
              <a:t>	- тіста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58220"/>
                </a:solidFill>
                <a:latin typeface="Arial" pitchFamily="34"/>
                <a:ea typeface="Microsoft YaHei" pitchFamily="2"/>
                <a:cs typeface="Arial" pitchFamily="2"/>
              </a:rPr>
              <a:t>	- пластіліну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58220"/>
                </a:solidFill>
                <a:latin typeface="Arial" pitchFamily="34"/>
                <a:ea typeface="Microsoft YaHei" pitchFamily="2"/>
                <a:cs typeface="Arial" pitchFamily="2"/>
              </a:rPr>
              <a:t>	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6492240" y="-640080"/>
            <a:ext cx="4023360" cy="5668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82160" y="91440"/>
            <a:ext cx="5487120" cy="6104879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09598"/>
                </a:solidFill>
                <a:latin typeface="Arial" pitchFamily="34"/>
                <a:ea typeface="Microsoft YaHei" pitchFamily="2"/>
                <a:cs typeface="Arial" pitchFamily="2"/>
              </a:rPr>
              <a:t>У відомій казці  дід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09598"/>
                </a:solidFill>
                <a:latin typeface="Arial" pitchFamily="34"/>
                <a:ea typeface="Microsoft YaHei" pitchFamily="2"/>
                <a:cs typeface="Arial" pitchFamily="2"/>
              </a:rPr>
              <a:t>загубив річ, яка стала  домівкою для лісових звірів.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09598"/>
                </a:solidFill>
                <a:latin typeface="Arial" pitchFamily="34"/>
                <a:ea typeface="Microsoft YaHei" pitchFamily="2"/>
                <a:cs typeface="Arial" pitchFamily="2"/>
              </a:rPr>
              <a:t>Це була: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000" b="1" i="0" u="none" strike="noStrike" kern="1200" cap="none">
              <a:ln>
                <a:noFill/>
              </a:ln>
              <a:solidFill>
                <a:srgbClr val="009598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09598"/>
                </a:solidFill>
                <a:latin typeface="Arial" pitchFamily="34"/>
                <a:ea typeface="Microsoft YaHei" pitchFamily="2"/>
                <a:cs typeface="Arial" pitchFamily="2"/>
              </a:rPr>
              <a:t>	- сорочка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09598"/>
                </a:solidFill>
                <a:latin typeface="Arial" pitchFamily="34"/>
                <a:ea typeface="Microsoft YaHei" pitchFamily="2"/>
                <a:cs typeface="Arial" pitchFamily="2"/>
              </a:rPr>
              <a:t>	- рукавичка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09598"/>
                </a:solidFill>
                <a:latin typeface="Arial" pitchFamily="34"/>
                <a:ea typeface="Microsoft YaHei" pitchFamily="2"/>
                <a:cs typeface="Arial" pitchFamily="2"/>
              </a:rPr>
              <a:t>	- панчоха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3200" b="1" i="0" u="none" strike="noStrike" kern="1200" cap="none">
              <a:ln>
                <a:noFill/>
              </a:ln>
              <a:solidFill>
                <a:srgbClr val="00B6BD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200" b="0" i="0" u="none" strike="noStrike" kern="1200" cap="none">
                <a:ln>
                  <a:noFill/>
                </a:ln>
                <a:latin typeface="Arial" pitchFamily="34"/>
                <a:ea typeface="Microsoft YaHei" pitchFamily="2"/>
                <a:cs typeface="Arial" pitchFamily="2"/>
              </a:rPr>
              <a:t>  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 rot="1200">
            <a:off x="8229243" y="3441517"/>
            <a:ext cx="1587960" cy="204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-290520" y="0"/>
            <a:ext cx="4771080" cy="56696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297680" y="219960"/>
            <a:ext cx="5680800" cy="46263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610506"/>
                </a:solidFill>
                <a:latin typeface="Arial" pitchFamily="34"/>
                <a:ea typeface="Microsoft YaHei" pitchFamily="2"/>
                <a:cs typeface="Arial" pitchFamily="2"/>
              </a:rPr>
              <a:t>Баба Яга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610506"/>
                </a:solidFill>
                <a:latin typeface="Arial" pitchFamily="34"/>
                <a:ea typeface="Microsoft YaHei" pitchFamily="2"/>
                <a:cs typeface="Arial" pitchFamily="2"/>
              </a:rPr>
              <a:t>використовувала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610506"/>
                </a:solidFill>
                <a:latin typeface="Arial" pitchFamily="34"/>
                <a:ea typeface="Microsoft YaHei" pitchFamily="2"/>
                <a:cs typeface="Arial" pitchFamily="2"/>
              </a:rPr>
              <a:t>як засіб пересування: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000" b="1" i="0" u="none" strike="noStrike" kern="1200" cap="none">
              <a:ln>
                <a:noFill/>
              </a:ln>
              <a:solidFill>
                <a:srgbClr val="610506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610506"/>
                </a:solidFill>
                <a:latin typeface="Arial" pitchFamily="34"/>
                <a:ea typeface="Microsoft YaHei" pitchFamily="2"/>
                <a:cs typeface="Arial" pitchFamily="2"/>
              </a:rPr>
              <a:t>	- реактивний літак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610506"/>
                </a:solidFill>
                <a:latin typeface="Arial" pitchFamily="34"/>
                <a:ea typeface="Microsoft YaHei" pitchFamily="2"/>
                <a:cs typeface="Arial" pitchFamily="2"/>
              </a:rPr>
              <a:t>	- ступу з мітлою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610506"/>
                </a:solidFill>
                <a:latin typeface="Arial" pitchFamily="34"/>
                <a:ea typeface="Microsoft YaHei" pitchFamily="2"/>
                <a:cs typeface="Arial" pitchFamily="2"/>
              </a:rPr>
              <a:t>	- літаючу тарілку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000" b="1" i="0" u="none" strike="noStrike" kern="1200" cap="none">
              <a:ln>
                <a:noFill/>
              </a:ln>
              <a:solidFill>
                <a:srgbClr val="610506"/>
              </a:solidFill>
              <a:latin typeface="Arial" pitchFamily="34"/>
              <a:ea typeface="Microsoft YaHei" pitchFamily="2"/>
              <a:cs typeface="Arial" pitchFamily="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120639" y="0"/>
            <a:ext cx="4959360" cy="567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-91440" y="274320"/>
            <a:ext cx="5120639" cy="57603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D1F63"/>
                </a:solidFill>
                <a:latin typeface="Arial" pitchFamily="34"/>
                <a:ea typeface="Microsoft YaHei" pitchFamily="2"/>
                <a:cs typeface="Arial" pitchFamily="2"/>
              </a:rPr>
              <a:t> Хатинка Баби Яги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D1F63"/>
                </a:solidFill>
                <a:latin typeface="Arial" pitchFamily="34"/>
                <a:ea typeface="Microsoft YaHei" pitchFamily="2"/>
                <a:cs typeface="Arial" pitchFamily="2"/>
              </a:rPr>
              <a:t> трималася на :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600" b="1" i="0" u="none" strike="noStrike" kern="1200" cap="none">
              <a:ln>
                <a:noFill/>
              </a:ln>
              <a:solidFill>
                <a:srgbClr val="0D1F63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D1F63"/>
                </a:solidFill>
                <a:latin typeface="Arial" pitchFamily="34"/>
                <a:ea typeface="Microsoft YaHei" pitchFamily="2"/>
                <a:cs typeface="Arial" pitchFamily="2"/>
              </a:rPr>
              <a:t>	- курячих ніжках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D1F63"/>
                </a:solidFill>
                <a:latin typeface="Arial" pitchFamily="34"/>
                <a:ea typeface="Microsoft YaHei" pitchFamily="2"/>
                <a:cs typeface="Arial" pitchFamily="2"/>
              </a:rPr>
              <a:t>	- на слонячих  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D1F63"/>
                </a:solidFill>
                <a:latin typeface="Arial" pitchFamily="34"/>
                <a:ea typeface="Microsoft YaHei" pitchFamily="2"/>
                <a:cs typeface="Arial" pitchFamily="2"/>
              </a:rPr>
              <a:t>   вушках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D1F63"/>
                </a:solidFill>
                <a:latin typeface="Arial" pitchFamily="34"/>
                <a:ea typeface="Microsoft YaHei" pitchFamily="2"/>
                <a:cs typeface="Arial" pitchFamily="2"/>
              </a:rPr>
              <a:t>	- на їжакових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D1F63"/>
                </a:solidFill>
                <a:latin typeface="Arial" pitchFamily="34"/>
                <a:ea typeface="Microsoft YaHei" pitchFamily="2"/>
                <a:cs typeface="Arial" pitchFamily="2"/>
              </a:rPr>
              <a:t>   колючках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0D1F63"/>
                </a:solidFill>
                <a:latin typeface="Arial" pitchFamily="34"/>
                <a:ea typeface="Microsoft YaHei" pitchFamily="2"/>
                <a:cs typeface="Arial" pitchFamily="2"/>
              </a:rPr>
              <a:t>	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211720" y="360"/>
            <a:ext cx="5486759" cy="56696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45880" y="495000"/>
            <a:ext cx="7247520" cy="46263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04E4D"/>
                </a:solidFill>
                <a:latin typeface="Arial" pitchFamily="34"/>
                <a:ea typeface="Microsoft YaHei" pitchFamily="2"/>
                <a:cs typeface="Arial" pitchFamily="2"/>
              </a:rPr>
              <a:t>У відомій казці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04E4D"/>
                </a:solidFill>
                <a:latin typeface="Arial" pitchFamily="34"/>
                <a:ea typeface="Microsoft YaHei" pitchFamily="2"/>
                <a:cs typeface="Arial" pitchFamily="2"/>
              </a:rPr>
              <a:t>Попелюшка загубила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04E4D"/>
                </a:solidFill>
                <a:latin typeface="Arial" pitchFamily="34"/>
                <a:ea typeface="Microsoft YaHei" pitchFamily="2"/>
                <a:cs typeface="Arial" pitchFamily="2"/>
              </a:rPr>
              <a:t> на сходах: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000" b="1" i="0" u="none" strike="noStrike" kern="1200" cap="none">
              <a:ln>
                <a:noFill/>
              </a:ln>
              <a:solidFill>
                <a:srgbClr val="F04E4D"/>
              </a:solidFill>
              <a:latin typeface="Arial" pitchFamily="34"/>
              <a:ea typeface="Microsoft YaHei" pitchFamily="2"/>
              <a:cs typeface="Arial" pitchFamily="2"/>
            </a:endParaRP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04E4D"/>
                </a:solidFill>
                <a:latin typeface="Arial" pitchFamily="34"/>
                <a:ea typeface="Microsoft YaHei" pitchFamily="2"/>
                <a:cs typeface="Arial" pitchFamily="2"/>
              </a:rPr>
              <a:t>- мобільний телефон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04E4D"/>
                </a:solidFill>
                <a:latin typeface="Arial" pitchFamily="34"/>
                <a:ea typeface="Microsoft YaHei" pitchFamily="2"/>
                <a:cs typeface="Arial" pitchFamily="2"/>
              </a:rPr>
              <a:t>- кришталевий черевичок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4000" b="1" i="0" u="none" strike="noStrike" kern="1200" cap="none">
                <a:ln>
                  <a:noFill/>
                </a:ln>
                <a:solidFill>
                  <a:srgbClr val="F04E4D"/>
                </a:solidFill>
                <a:latin typeface="Arial" pitchFamily="34"/>
                <a:ea typeface="Microsoft YaHei" pitchFamily="2"/>
                <a:cs typeface="Arial" pitchFamily="2"/>
              </a:rPr>
              <a:t>- золоту каблучку</a:t>
            </a:r>
          </a:p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4000" b="1" i="0" u="none" strike="noStrike" kern="1200" cap="none">
              <a:ln>
                <a:noFill/>
              </a:ln>
              <a:solidFill>
                <a:srgbClr val="F04E4D"/>
              </a:solidFill>
              <a:latin typeface="Arial" pitchFamily="34"/>
              <a:ea typeface="Microsoft YaHei" pitchFamily="2"/>
              <a:cs typeface="Arial" pitchFamily="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119</Words>
  <Application>Microsoft Office PowerPoint</Application>
  <PresentationFormat>Экран (4:3)</PresentationFormat>
  <Paragraphs>60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Обычный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Пользователь Windows</cp:lastModifiedBy>
  <cp:revision>10</cp:revision>
  <dcterms:created xsi:type="dcterms:W3CDTF">2018-11-18T17:59:05Z</dcterms:created>
  <dcterms:modified xsi:type="dcterms:W3CDTF">2019-01-16T17:16:32Z</dcterms:modified>
</cp:coreProperties>
</file>