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789" y="0"/>
            <a:ext cx="1219878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836508">
            <a:off x="716568" y="1190128"/>
            <a:ext cx="9958988" cy="2387600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reflection blurRad="6350" stA="55000" endA="50" endPos="85000" dir="5400000" sy="-100000" algn="bl" rotWithShape="0"/>
                </a:effectLst>
              </a:rPr>
              <a:t>ЗИМОВІ ВИДИ СПОРТУ</a:t>
            </a:r>
            <a:endParaRPr lang="ru-RU" sz="6600" b="1" dirty="0">
              <a:solidFill>
                <a:schemeClr val="bg1">
                  <a:lumMod val="95000"/>
                  <a:lumOff val="5000"/>
                </a:schemeClr>
              </a:solidFill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92894" y="6030119"/>
            <a:ext cx="8791575" cy="1655762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ТЕМАТИЧНИЙ ТИЖДЕНЬ «ЗИМА»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76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6546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7" y="2440786"/>
            <a:ext cx="2886342" cy="2485760"/>
          </a:xfrm>
          <a:prstGeom prst="rect">
            <a:avLst/>
          </a:prstGeom>
        </p:spPr>
      </p:pic>
      <p:pic>
        <p:nvPicPr>
          <p:cNvPr id="1026" name="Picture 2" descr="https://nbukids.files.wordpress.com/2017/12/img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782" y="2266860"/>
            <a:ext cx="3317218" cy="248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.depositphotos.com/1719108/2026/i/950/depositphotos_20266507-stock-photo-winter-fun-kid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014" y="3509740"/>
            <a:ext cx="5959098" cy="334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0428" y="-26780"/>
            <a:ext cx="5959098" cy="3536520"/>
          </a:xfrm>
          <a:prstGeom prst="rect">
            <a:avLst/>
          </a:prstGeom>
        </p:spPr>
      </p:pic>
      <p:pic>
        <p:nvPicPr>
          <p:cNvPr id="1032" name="Picture 8" descr="https://fs01.vseosvita.ua/01000dg9-d1e3/0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" y="0"/>
            <a:ext cx="2878070" cy="2461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t.depositphotos.com/1001009/3111/i/950/depositphotos_31117313-stock-photo-boy-riding-downhill-on-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782" y="-23543"/>
            <a:ext cx="3313106" cy="229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t2.depositphotos.com/2435397/5257/i/950/depositphotos_52578455-stock-photo-winter-cartoon-illustratio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2593"/>
            <a:ext cx="2901013" cy="195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naurok.com.ua/uploads/files/12119/13298/13561_html/images/13298.00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4934" y="4752620"/>
            <a:ext cx="3332953" cy="2105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5530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9372" y="0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</a:rPr>
              <a:t>Наші правила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751" y="1173466"/>
            <a:ext cx="32287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Берегти</a:t>
            </a:r>
            <a:r>
              <a:rPr lang="uk-UA" sz="4000" b="1" dirty="0" smtClean="0">
                <a:solidFill>
                  <a:srgbClr val="FFFF00"/>
                </a:solidFill>
              </a:rPr>
              <a:t> час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47521" y="2612665"/>
            <a:ext cx="3888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Слухати і чути</a:t>
            </a:r>
            <a:endParaRPr lang="ru-RU" sz="4000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84682" y="1237977"/>
            <a:ext cx="5951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Правило піднятої руки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1751" y="5764189"/>
            <a:ext cx="56437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Бути доброзичливим</a:t>
            </a:r>
            <a:endParaRPr lang="ru-RU" sz="40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151" y="4256689"/>
            <a:ext cx="47735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accent4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Говорити по черзі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62991" y="3320551"/>
            <a:ext cx="39785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Бути активним</a:t>
            </a:r>
            <a:endParaRPr lang="ru-RU" sz="40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764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2.pictures.zimbio.com/gi/Cross+Country+Skiing+Day+8+CVMp2oJP-UE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12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4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med.net/sites/default/files/luge-wallpapers-31185-52436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40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kfkprestige.ru/uploadedFiles/images/3/5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971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861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Zagadki_pro_zimovii_sport._Natalya_Gyrkіna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484883"/>
          </a:xfrm>
        </p:spPr>
      </p:pic>
    </p:spTree>
    <p:extLst>
      <p:ext uri="{BB962C8B-B14F-4D97-AF65-F5344CB8AC3E}">
        <p14:creationId xmlns:p14="http://schemas.microsoft.com/office/powerpoint/2010/main" val="341655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96</TotalTime>
  <Words>25</Words>
  <Application>Microsoft Office PowerPoint</Application>
  <PresentationFormat>Широкоэкранный</PresentationFormat>
  <Paragraphs>9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Tw Cen MT</vt:lpstr>
      <vt:lpstr>Контур</vt:lpstr>
      <vt:lpstr>ЗИМОВІ ВИДИ СПОРТУ</vt:lpstr>
      <vt:lpstr>Презентация PowerPoint</vt:lpstr>
      <vt:lpstr>Наші правила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ЗИМОВІ ВИДИ СПОРТУ</dc:title>
  <dc:creator>Катя</dc:creator>
  <cp:lastModifiedBy>Катя</cp:lastModifiedBy>
  <cp:revision>5</cp:revision>
  <dcterms:created xsi:type="dcterms:W3CDTF">2019-01-13T15:10:34Z</dcterms:created>
  <dcterms:modified xsi:type="dcterms:W3CDTF">2019-01-13T16:46:47Z</dcterms:modified>
</cp:coreProperties>
</file>