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3.xml" ContentType="application/vnd.openxmlformats-officedocument.theme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theme/theme4.xml" ContentType="application/vnd.openxmlformats-officedocument.theme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theme/theme5.xml" ContentType="application/vnd.openxmlformats-officedocument.theme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theme/theme6.xml" ContentType="application/vnd.openxmlformats-officedocument.theme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theme/theme7.xml" ContentType="application/vnd.openxmlformats-officedocument.theme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theme/theme8.xml" ContentType="application/vnd.openxmlformats-officedocument.theme+xml"/>
  <Override PartName="/ppt/theme/theme9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3" r:id="rId3"/>
    <p:sldMasterId id="2147483686" r:id="rId4"/>
    <p:sldMasterId id="2147483699" r:id="rId5"/>
    <p:sldMasterId id="2147483712" r:id="rId6"/>
    <p:sldMasterId id="2147483725" r:id="rId7"/>
    <p:sldMasterId id="2147483738" r:id="rId8"/>
  </p:sldMasterIdLst>
  <p:notesMasterIdLst>
    <p:notesMasterId r:id="rId29"/>
  </p:notesMasterIdLst>
  <p:sldIdLst>
    <p:sldId id="256" r:id="rId9"/>
    <p:sldId id="257" r:id="rId10"/>
    <p:sldId id="258" r:id="rId11"/>
    <p:sldId id="259" r:id="rId12"/>
    <p:sldId id="260" r:id="rId13"/>
    <p:sldId id="261" r:id="rId14"/>
    <p:sldId id="263" r:id="rId15"/>
    <p:sldId id="264" r:id="rId16"/>
    <p:sldId id="266" r:id="rId17"/>
    <p:sldId id="268" r:id="rId18"/>
    <p:sldId id="278" r:id="rId19"/>
    <p:sldId id="267" r:id="rId20"/>
    <p:sldId id="276" r:id="rId21"/>
    <p:sldId id="271" r:id="rId22"/>
    <p:sldId id="277" r:id="rId23"/>
    <p:sldId id="270" r:id="rId24"/>
    <p:sldId id="272" r:id="rId25"/>
    <p:sldId id="269" r:id="rId26"/>
    <p:sldId id="279" r:id="rId27"/>
    <p:sldId id="274" r:id="rId28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1554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" Target="slides/slide5.xml"/><Relationship Id="rId18" Type="http://schemas.openxmlformats.org/officeDocument/2006/relationships/slide" Target="slides/slide10.xml"/><Relationship Id="rId26" Type="http://schemas.openxmlformats.org/officeDocument/2006/relationships/slide" Target="slides/slide18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3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4.xml"/><Relationship Id="rId17" Type="http://schemas.openxmlformats.org/officeDocument/2006/relationships/slide" Target="slides/slide9.xml"/><Relationship Id="rId25" Type="http://schemas.openxmlformats.org/officeDocument/2006/relationships/slide" Target="slides/slide17.xml"/><Relationship Id="rId33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8.xml"/><Relationship Id="rId20" Type="http://schemas.openxmlformats.org/officeDocument/2006/relationships/slide" Target="slides/slide12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3.xml"/><Relationship Id="rId24" Type="http://schemas.openxmlformats.org/officeDocument/2006/relationships/slide" Target="slides/slide16.xml"/><Relationship Id="rId32" Type="http://schemas.openxmlformats.org/officeDocument/2006/relationships/theme" Target="theme/theme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7.xml"/><Relationship Id="rId23" Type="http://schemas.openxmlformats.org/officeDocument/2006/relationships/slide" Target="slides/slide15.xml"/><Relationship Id="rId28" Type="http://schemas.openxmlformats.org/officeDocument/2006/relationships/slide" Target="slides/slide20.xml"/><Relationship Id="rId10" Type="http://schemas.openxmlformats.org/officeDocument/2006/relationships/slide" Target="slides/slide2.xml"/><Relationship Id="rId19" Type="http://schemas.openxmlformats.org/officeDocument/2006/relationships/slide" Target="slides/slide11.xml"/><Relationship Id="rId31" Type="http://schemas.openxmlformats.org/officeDocument/2006/relationships/viewProps" Target="view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1.xml"/><Relationship Id="rId14" Type="http://schemas.openxmlformats.org/officeDocument/2006/relationships/slide" Target="slides/slide6.xml"/><Relationship Id="rId22" Type="http://schemas.openxmlformats.org/officeDocument/2006/relationships/slide" Target="slides/slide14.xml"/><Relationship Id="rId27" Type="http://schemas.openxmlformats.org/officeDocument/2006/relationships/slide" Target="slides/slide19.xml"/><Relationship Id="rId30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9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EFA8BCA2-4537-423F-9A7A-06EED27C27B4}" type="datetimeFigureOut">
              <a:rPr lang="ru-RU"/>
              <a:pPr>
                <a:defRPr/>
              </a:pPr>
              <a:t>08.02.2019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76022F44-3C80-4BE7-83A0-E6168C44048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076641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7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11618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111619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B79BAD87-BED5-4A85-8635-91D42C4485ED}" type="slidenum">
              <a:rPr lang="ru-RU" alt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4</a:t>
            </a:fld>
            <a:endParaRPr lang="ru-RU" alt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68E211-9599-4152-9104-CF9C7A0B8D58}" type="datetimeFigureOut">
              <a:rPr lang="ru-RU"/>
              <a:pPr>
                <a:defRPr/>
              </a:pPr>
              <a:t>08.02.2019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580DF6-07A6-4F84-AE51-9E588543782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415917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75E584-FAFF-49D9-8275-551F39EDF0CE}" type="datetimeFigureOut">
              <a:rPr lang="ru-RU"/>
              <a:pPr>
                <a:defRPr/>
              </a:pPr>
              <a:t>08.02.2019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FC95AD-A22D-411C-8D53-48A7A413737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889492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A44A89-E181-4268-8116-1E162F1A15BA}" type="datetimeFigureOut">
              <a:rPr lang="ru-RU"/>
              <a:pPr>
                <a:defRPr/>
              </a:pPr>
              <a:t>08.02.2019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5E012C-00F1-4A4B-914E-EDB7DA7F6AC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630765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8A3C340D-EF9B-49FE-BEB8-A5D3B6B9794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98397701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  <p:bldP spid="3" grpId="0" build="p" autoUpdateAnimBg="0"/>
    </p:bld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221407CF-B217-4FC9-9123-709AFE68F73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11594228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  <p:bldP spid="3" grpId="0" build="p" autoUpdateAnimBg="0"/>
    </p:bld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85F573EA-07C0-45D5-8D18-85D543164C0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99244056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  <p:bldP spid="3" grpId="0" build="p" autoUpdateAnimBg="0"/>
    </p:bld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2A454BA4-EE0C-4FC7-AFDC-8B31C258256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81732646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  <p:bldP spid="3" grpId="0" build="p" autoUpdateAnimBg="0"/>
      <p:bldP spid="4" grpId="0" build="p" autoUpdateAnimBg="0"/>
    </p:bld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210B9E61-49DA-4ACE-93AF-0184BE83906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07646725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  <p:bldP spid="3" grpId="0" build="p" autoUpdateAnimBg="0"/>
      <p:bldP spid="4" grpId="0" build="p" autoUpdateAnimBg="0"/>
      <p:bldP spid="5" grpId="0" build="p" autoUpdateAnimBg="0"/>
      <p:bldP spid="6" grpId="0" build="p" autoUpdateAnimBg="0"/>
    </p:bld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A78C4E6E-EB60-48CA-B20F-ED3B53EC55A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07039672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</p:bld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5952F389-B4C7-4BFC-9551-4281853092C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46109002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DB32E960-7F38-475A-AC96-A57C5874CAB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38913610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  <p:bldP spid="3" grpId="0" build="p" autoUpdateAnimBg="0"/>
      <p:bldP spid="4" grpId="0" build="p" autoUpdateAnimBg="0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E568E2-F991-405A-A739-C71B38368172}" type="datetimeFigureOut">
              <a:rPr lang="ru-RU"/>
              <a:pPr>
                <a:defRPr/>
              </a:pPr>
              <a:t>08.02.2019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56C3DF-02F4-4D2D-B00E-4BAC15777B7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7571405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E8A1D55F-86E8-4898-B6E0-A2E88D638F0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96883662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9"/>
                                    </p:cond>
                                  </p:end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  <p:bldP spid="3" grpId="0" build="p" autoUpdateAnimBg="0"/>
      <p:bldP spid="4" grpId="0" build="p" autoUpdateAnimBg="0"/>
    </p:bld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578FB1B0-BCCD-4594-B71B-38E5AC38B8D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03719579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  <p:bldP spid="3" grpId="0" build="p" autoUpdateAnimBg="0"/>
    </p:bld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32518EF7-05E1-4360-B130-11843BCDDBD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68210483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  <p:bldP spid="3" grpId="0" build="p" autoUpdateAnimBg="0"/>
    </p:bld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ru-RU" noProof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5B941703-04F2-4C49-9A41-CCEBC34447E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80554861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9"/>
                                    </p:cond>
                                  </p:end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  <p:bldP spid="3" grpId="0" build="p" autoUpdateAnimBg="0"/>
    </p:bld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184ED3B6-B868-47F7-BED4-38D070AF048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16312341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  <p:bldP spid="3" grpId="0" build="p" autoUpdateAnimBg="0"/>
    </p:bld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529391A9-B9B9-4C0A-BD93-1C6BE82D0BF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37941259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  <p:bldP spid="3" grpId="0" build="p" autoUpdateAnimBg="0"/>
    </p:bld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398A46A6-192F-4E78-9349-92CF40F24AE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32052282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  <p:bldP spid="3" grpId="0" build="p" autoUpdateAnimBg="0"/>
    </p:bld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804A9D06-4BBE-4090-8D3B-C48F23DD050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38757315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  <p:bldP spid="3" grpId="0" build="p" autoUpdateAnimBg="0"/>
      <p:bldP spid="4" grpId="0" build="p" autoUpdateAnimBg="0"/>
    </p:bld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D0B941F7-FDF9-4D7A-8B6F-4DCE0C465DF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74680981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  <p:bldP spid="3" grpId="0" build="p" autoUpdateAnimBg="0"/>
      <p:bldP spid="4" grpId="0" build="p" autoUpdateAnimBg="0"/>
      <p:bldP spid="5" grpId="0" build="p" autoUpdateAnimBg="0"/>
      <p:bldP spid="6" grpId="0" build="p" autoUpdateAnimBg="0"/>
    </p:bld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7A615F89-EE16-411E-B7F2-0056F490E37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93872889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847B58-A484-4315-9A74-BEBEDA682824}" type="datetimeFigureOut">
              <a:rPr lang="ru-RU"/>
              <a:pPr>
                <a:defRPr/>
              </a:pPr>
              <a:t>08.02.2019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D99CEC-1CE0-452E-AC52-9037E3877FC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25897009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965E2296-977B-4C9A-92F8-04B889D2FC2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28488429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266FC8B3-6AB6-4619-BD5F-8681970443B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01390632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  <p:bldP spid="3" grpId="0" build="p" autoUpdateAnimBg="0"/>
      <p:bldP spid="4" grpId="0" build="p" autoUpdateAnimBg="0"/>
    </p:bld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2C993718-1486-482F-B5DC-01B3680CC2D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97857625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9"/>
                                    </p:cond>
                                  </p:end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  <p:bldP spid="3" grpId="0" build="p" autoUpdateAnimBg="0"/>
      <p:bldP spid="4" grpId="0" build="p" autoUpdateAnimBg="0"/>
    </p:bld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003AFE83-F424-4400-B65A-578594029FE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68722946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  <p:bldP spid="3" grpId="0" build="p" autoUpdateAnimBg="0"/>
    </p:bldLst>
  </p:timing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89281E04-0533-41EA-894B-4F68DF87527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26843605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  <p:bldP spid="3" grpId="0" build="p" autoUpdateAnimBg="0"/>
    </p:bldLst>
  </p:timing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ru-RU" noProof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CD23624A-12BD-4AB5-8914-0B71B27DBEA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30946128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9"/>
                                    </p:cond>
                                  </p:end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  <p:bldP spid="3" grpId="0" build="p" autoUpdateAnimBg="0"/>
    </p:bldLst>
  </p:timing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E00A3E52-F3AD-4D7B-8894-8921FB67CA6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52815698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  <p:bldP spid="3" grpId="0" build="p" autoUpdateAnimBg="0"/>
    </p:bldLst>
  </p:timing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1F9B2F6A-43C2-4723-A34B-AE7BB0BFFD8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69115432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  <p:bldP spid="3" grpId="0" build="p" autoUpdateAnimBg="0"/>
    </p:bldLst>
  </p:timing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9062D8AF-703C-40BB-97A8-48F3E832564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21206142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  <p:bldP spid="3" grpId="0" build="p" autoUpdateAnimBg="0"/>
    </p:bldLst>
  </p:timing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13666BD6-39A7-4AA1-BA98-A633D61DD64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73284582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  <p:bldP spid="3" grpId="0" build="p" autoUpdateAnimBg="0"/>
      <p:bldP spid="4" grpId="0" build="p" autoUpdateAnimBg="0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1D7262-6CA9-49CD-A7E3-6224FA6D6E6E}" type="datetimeFigureOut">
              <a:rPr lang="ru-RU"/>
              <a:pPr>
                <a:defRPr/>
              </a:pPr>
              <a:t>08.02.2019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C9D8E2-07C8-4358-AA18-80FFB1E3184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46387708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01C5291B-867B-46B9-B3B5-F62C0176B15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20593459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  <p:bldP spid="3" grpId="0" build="p" autoUpdateAnimBg="0"/>
      <p:bldP spid="4" grpId="0" build="p" autoUpdateAnimBg="0"/>
      <p:bldP spid="5" grpId="0" build="p" autoUpdateAnimBg="0"/>
      <p:bldP spid="6" grpId="0" build="p" autoUpdateAnimBg="0"/>
    </p:bldLst>
  </p:timing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943EDE96-EE65-477D-84D9-65FC0232F4F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32124678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</p:bldLst>
  </p:timing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7FAA411A-98F1-41AD-BE44-CD35185B636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1286673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228F42A6-BF2E-4B05-B609-A6ABC6CCCE5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46713299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  <p:bldP spid="3" grpId="0" build="p" autoUpdateAnimBg="0"/>
      <p:bldP spid="4" grpId="0" build="p" autoUpdateAnimBg="0"/>
    </p:bldLst>
  </p:timing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A941AB72-9D1F-414A-B400-48A2A78B165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25018574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9"/>
                                    </p:cond>
                                  </p:end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  <p:bldP spid="3" grpId="0" build="p" autoUpdateAnimBg="0"/>
      <p:bldP spid="4" grpId="0" build="p" autoUpdateAnimBg="0"/>
    </p:bldLst>
  </p:timing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9F747E6E-A443-4D34-87C8-5BEFC6CB1AE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22341537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  <p:bldP spid="3" grpId="0" build="p" autoUpdateAnimBg="0"/>
    </p:bldLst>
  </p:timing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162517F8-02B6-4157-92AF-1E9AC095A71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20581449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  <p:bldP spid="3" grpId="0" build="p" autoUpdateAnimBg="0"/>
    </p:bldLst>
  </p:timing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ru-RU" noProof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5247283D-E355-4D6E-8C9C-A64E32DF63D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24401427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9"/>
                                    </p:cond>
                                  </p:end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  <p:bldP spid="3" grpId="0" build="p" autoUpdateAnimBg="0"/>
    </p:bldLst>
  </p:timing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F4282CC6-DCD4-4FB1-9221-4262BC2256F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68108460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  <p:bldP spid="3" grpId="0" build="p" autoUpdateAnimBg="0"/>
    </p:bldLst>
  </p:timing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DF0E3531-A35D-4A9D-A77E-03F61991DDA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60688780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  <p:bldP spid="3" grpId="0" build="p" autoUpdateAnimBg="0"/>
    </p:bld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BE0EDC-2D29-401D-9980-56D1164D3F8A}" type="datetimeFigureOut">
              <a:rPr lang="ru-RU"/>
              <a:pPr>
                <a:defRPr/>
              </a:pPr>
              <a:t>08.02.2019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CA4194-EB1C-4376-B056-A53E65CBB62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57078837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619778B6-7652-453C-9962-B05BF1962E9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02268615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  <p:bldP spid="3" grpId="0" build="p" autoUpdateAnimBg="0"/>
    </p:bldLst>
  </p:timing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21C305CA-0F1C-49CD-94F2-F0D614910C2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94937127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  <p:bldP spid="3" grpId="0" build="p" autoUpdateAnimBg="0"/>
      <p:bldP spid="4" grpId="0" build="p" autoUpdateAnimBg="0"/>
    </p:bldLst>
  </p:timing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4B6288AF-19D4-416B-B6D3-39CEE25D723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81917173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  <p:bldP spid="3" grpId="0" build="p" autoUpdateAnimBg="0"/>
      <p:bldP spid="4" grpId="0" build="p" autoUpdateAnimBg="0"/>
      <p:bldP spid="5" grpId="0" build="p" autoUpdateAnimBg="0"/>
      <p:bldP spid="6" grpId="0" build="p" autoUpdateAnimBg="0"/>
    </p:bldLst>
  </p:timing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40EBBEC5-7F7E-40FE-8EE6-05AF8C96309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58111045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</p:bldLst>
  </p:timing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725F5D13-C8BA-4CA7-861C-69627E8B801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16468707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7B6EDBA4-837B-4267-B448-CA673F7189B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40789935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  <p:bldP spid="3" grpId="0" build="p" autoUpdateAnimBg="0"/>
      <p:bldP spid="4" grpId="0" build="p" autoUpdateAnimBg="0"/>
    </p:bldLst>
  </p:timing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25E704A3-6B5D-458A-8FC2-5CF4C1BA773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80638044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9"/>
                                    </p:cond>
                                  </p:end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  <p:bldP spid="3" grpId="0" build="p" autoUpdateAnimBg="0"/>
      <p:bldP spid="4" grpId="0" build="p" autoUpdateAnimBg="0"/>
    </p:bldLst>
  </p:timing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21B3AABB-91F8-4637-8819-F46F0F56F2D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36377779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  <p:bldP spid="3" grpId="0" build="p" autoUpdateAnimBg="0"/>
    </p:bldLst>
  </p:timing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FC01827A-6800-4272-A3D0-F1952A2D47A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25579066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  <p:bldP spid="3" grpId="0" build="p" autoUpdateAnimBg="0"/>
    </p:bldLst>
  </p:timing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ru-RU" noProof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E9D1650E-2E21-43A7-99F5-0B0958CA8C7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99286354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9"/>
                                    </p:cond>
                                  </p:end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  <p:bldP spid="3" grpId="0" build="p" autoUpdateAnimBg="0"/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368FB9-2F01-4232-A610-454834F1B215}" type="datetimeFigureOut">
              <a:rPr lang="ru-RU"/>
              <a:pPr>
                <a:defRPr/>
              </a:pPr>
              <a:t>08.02.2019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4E1E51-F96B-4272-9229-F3E61AB3F6A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02183840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FFEFC776-312F-45C1-B99D-D83AAA49CED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33752413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  <p:bldP spid="3" grpId="0" build="p" autoUpdateAnimBg="0"/>
    </p:bldLst>
  </p:timing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82288614-6245-420E-B5AB-D6AB6940151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76441547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  <p:bldP spid="3" grpId="0" build="p" autoUpdateAnimBg="0"/>
    </p:bldLst>
  </p:timing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34260F3F-BCD9-44AE-85F8-281635F71A1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63445761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  <p:bldP spid="3" grpId="0" build="p" autoUpdateAnimBg="0"/>
    </p:bldLst>
  </p:timing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0BC3EE00-82DD-4CE6-B21F-2BF6AEE8C9B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20416743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  <p:bldP spid="3" grpId="0" build="p" autoUpdateAnimBg="0"/>
      <p:bldP spid="4" grpId="0" build="p" autoUpdateAnimBg="0"/>
    </p:bldLst>
  </p:timing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93980C80-F5D7-4F70-A62C-0FC2077C13C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43127527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  <p:bldP spid="3" grpId="0" build="p" autoUpdateAnimBg="0"/>
      <p:bldP spid="4" grpId="0" build="p" autoUpdateAnimBg="0"/>
      <p:bldP spid="5" grpId="0" build="p" autoUpdateAnimBg="0"/>
      <p:bldP spid="6" grpId="0" build="p" autoUpdateAnimBg="0"/>
    </p:bldLst>
  </p:timing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C20C6C02-FFB4-494D-BCB4-BC12B299512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51427853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</p:bldLst>
  </p:timing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B6A11CD8-2F96-4B97-BF51-BFCC588B6B9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01538782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643728DF-7B22-4F2A-860E-8DC5BDA5C49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64682392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  <p:bldP spid="3" grpId="0" build="p" autoUpdateAnimBg="0"/>
      <p:bldP spid="4" grpId="0" build="p" autoUpdateAnimBg="0"/>
    </p:bldLst>
  </p:timing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24330B84-25AE-46FE-85E3-2673A5D4DEF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39074458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9"/>
                                    </p:cond>
                                  </p:end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  <p:bldP spid="3" grpId="0" build="p" autoUpdateAnimBg="0"/>
      <p:bldP spid="4" grpId="0" build="p" autoUpdateAnimBg="0"/>
    </p:bldLst>
  </p:timing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CA003E8D-2C4C-490D-88DC-9DC5CE453E9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5729144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  <p:bldP spid="3" grpId="0" build="p" autoUpdateAnimBg="0"/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272B71-A363-49D1-9CC9-46869A526EE3}" type="datetimeFigureOut">
              <a:rPr lang="ru-RU"/>
              <a:pPr>
                <a:defRPr/>
              </a:pPr>
              <a:t>08.02.2019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520556-7D0F-4B4E-A77B-61270E9F922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68556642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50F4583E-0E86-4620-AA19-874D74B3F46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00360140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  <p:bldP spid="3" grpId="0" build="p" autoUpdateAnimBg="0"/>
    </p:bldLst>
  </p:timing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ru-RU" noProof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0E16B984-8CAC-4186-A59E-7E13C7478C0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17752240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9"/>
                                    </p:cond>
                                  </p:end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  <p:bldP spid="3" grpId="0" build="p" autoUpdateAnimBg="0"/>
    </p:bldLst>
  </p:timing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3B0C29E2-AB95-4891-B184-42CEA576706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58190076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  <p:bldP spid="3" grpId="0" build="p" autoUpdateAnimBg="0"/>
    </p:bldLst>
  </p:timing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23540AE9-84DD-44D4-9779-21632899545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9421532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  <p:bldP spid="3" grpId="0" build="p" autoUpdateAnimBg="0"/>
    </p:bldLst>
  </p:timing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3E431002-10B6-469F-A999-AB85FC03F04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95119733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  <p:bldP spid="3" grpId="0" build="p" autoUpdateAnimBg="0"/>
    </p:bldLst>
  </p:timing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49C11000-F509-463F-B7D4-DBDB2E96B10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06902931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  <p:bldP spid="3" grpId="0" build="p" autoUpdateAnimBg="0"/>
      <p:bldP spid="4" grpId="0" build="p" autoUpdateAnimBg="0"/>
    </p:bldLst>
  </p:timing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81B7AA16-D801-4870-B7FE-19195390CC4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81091352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  <p:bldP spid="3" grpId="0" build="p" autoUpdateAnimBg="0"/>
      <p:bldP spid="4" grpId="0" build="p" autoUpdateAnimBg="0"/>
      <p:bldP spid="5" grpId="0" build="p" autoUpdateAnimBg="0"/>
      <p:bldP spid="6" grpId="0" build="p" autoUpdateAnimBg="0"/>
    </p:bldLst>
  </p:timing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01A16179-B87C-4DEB-82D7-3CD1825104B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89325508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</p:bldLst>
  </p:timing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5C5C9A22-391B-43C6-A896-C721FBAE7F6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49721317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5BBCBD33-A0DD-4F77-A5A4-4C2FB5F099A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47495636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  <p:bldP spid="3" grpId="0" build="p" autoUpdateAnimBg="0"/>
      <p:bldP spid="4" grpId="0" build="p" autoUpdateAnimBg="0"/>
    </p:bld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F08F76-334D-4700-B117-0863535CA007}" type="datetimeFigureOut">
              <a:rPr lang="ru-RU"/>
              <a:pPr>
                <a:defRPr/>
              </a:pPr>
              <a:t>08.02.2019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E28D31-7862-4990-99EF-1FE8A906CBE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14996174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80152B7A-DC29-4CD6-BFA6-4B7CB948EBE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13429591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9"/>
                                    </p:cond>
                                  </p:end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  <p:bldP spid="3" grpId="0" build="p" autoUpdateAnimBg="0"/>
      <p:bldP spid="4" grpId="0" build="p" autoUpdateAnimBg="0"/>
    </p:bldLst>
  </p:timing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23A54C79-A1C7-46E5-9163-F344AD97948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79258102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  <p:bldP spid="3" grpId="0" build="p" autoUpdateAnimBg="0"/>
    </p:bldLst>
  </p:timing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ACC3D79E-CA0C-43C8-B455-E51899422EC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81869983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  <p:bldP spid="3" grpId="0" build="p" autoUpdateAnimBg="0"/>
    </p:bldLst>
  </p:timing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ru-RU" noProof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D2BB053B-F318-4725-96A2-1986A7427A6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89004010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9"/>
                                    </p:cond>
                                  </p:end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  <p:bldP spid="3" grpId="0" build="p" autoUpdateAnimBg="0"/>
    </p:bldLst>
  </p:timing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0796D10D-F924-4453-BCE5-4080F2F33EB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09952097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  <p:bldP spid="3" grpId="0" build="p" autoUpdateAnimBg="0"/>
    </p:bldLst>
  </p:timing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6F31378D-22CA-40B0-AB3B-ABC8A809FC2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94745802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  <p:bldP spid="3" grpId="0" build="p" autoUpdateAnimBg="0"/>
    </p:bldLst>
  </p:timing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F511A4A8-D14A-4F62-A497-DF0C944CBC9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03026382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  <p:bldP spid="3" grpId="0" build="p" autoUpdateAnimBg="0"/>
    </p:bldLst>
  </p:timing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64385575-9866-4CDA-9F7F-E6DECB9985C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11980747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  <p:bldP spid="3" grpId="0" build="p" autoUpdateAnimBg="0"/>
      <p:bldP spid="4" grpId="0" build="p" autoUpdateAnimBg="0"/>
    </p:bldLst>
  </p:timing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B095A594-6A20-4E75-945E-60BCA965DDD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60516739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  <p:bldP spid="3" grpId="0" build="p" autoUpdateAnimBg="0"/>
      <p:bldP spid="4" grpId="0" build="p" autoUpdateAnimBg="0"/>
      <p:bldP spid="5" grpId="0" build="p" autoUpdateAnimBg="0"/>
      <p:bldP spid="6" grpId="0" build="p" autoUpdateAnimBg="0"/>
    </p:bldLst>
  </p:timing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21DB2DB5-7249-4AAA-89B0-1249C339B66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8289014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</p:bld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143731-E0F0-40DE-9DC5-A352E7BF840E}" type="datetimeFigureOut">
              <a:rPr lang="ru-RU"/>
              <a:pPr>
                <a:defRPr/>
              </a:pPr>
              <a:t>08.02.2019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A19854-2611-47F2-BEBE-371470BCEF4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38845825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B01C096D-4C36-44A9-BB7A-ED95328702F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25470698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0DE35036-809E-47EE-98E8-D0F0D930670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74422899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  <p:bldP spid="3" grpId="0" build="p" autoUpdateAnimBg="0"/>
      <p:bldP spid="4" grpId="0" build="p" autoUpdateAnimBg="0"/>
    </p:bldLst>
  </p:timing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7E1C369D-FA74-449C-8824-60F483ACBB0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60955217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9"/>
                                    </p:cond>
                                  </p:end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  <p:bldP spid="3" grpId="0" build="p" autoUpdateAnimBg="0"/>
      <p:bldP spid="4" grpId="0" build="p" autoUpdateAnimBg="0"/>
    </p:bldLst>
  </p:timing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F83598C1-0ABB-4D6C-9AD3-B23F2C59E34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0157248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  <p:bldP spid="3" grpId="0" build="p" autoUpdateAnimBg="0"/>
    </p:bldLst>
  </p:timing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F3024DB2-D3F7-4D6A-9B12-0BB375F50D9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60904367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  <p:bldP spid="3" grpId="0" build="p" autoUpdateAnimBg="0"/>
    </p:bldLst>
  </p:timing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ru-RU" noProof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B5890CA3-E95C-4639-B4A3-0D605684AF2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86412790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9"/>
                                    </p:cond>
                                  </p:end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  <p:bldP spid="3" grpId="0" build="p" autoUpdateAnimBg="0"/>
    </p:bld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slideLayout" Target="../slideLayouts/slideLayout35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3.xml"/><Relationship Id="rId13" Type="http://schemas.openxmlformats.org/officeDocument/2006/relationships/theme" Target="../theme/theme4.xml"/><Relationship Id="rId3" Type="http://schemas.openxmlformats.org/officeDocument/2006/relationships/slideLayout" Target="../slideLayouts/slideLayout38.xml"/><Relationship Id="rId7" Type="http://schemas.openxmlformats.org/officeDocument/2006/relationships/slideLayout" Target="../slideLayouts/slideLayout42.xml"/><Relationship Id="rId12" Type="http://schemas.openxmlformats.org/officeDocument/2006/relationships/slideLayout" Target="../slideLayouts/slideLayout47.xml"/><Relationship Id="rId2" Type="http://schemas.openxmlformats.org/officeDocument/2006/relationships/slideLayout" Target="../slideLayouts/slideLayout37.xml"/><Relationship Id="rId1" Type="http://schemas.openxmlformats.org/officeDocument/2006/relationships/slideLayout" Target="../slideLayouts/slideLayout36.xml"/><Relationship Id="rId6" Type="http://schemas.openxmlformats.org/officeDocument/2006/relationships/slideLayout" Target="../slideLayouts/slideLayout41.xml"/><Relationship Id="rId11" Type="http://schemas.openxmlformats.org/officeDocument/2006/relationships/slideLayout" Target="../slideLayouts/slideLayout46.xml"/><Relationship Id="rId5" Type="http://schemas.openxmlformats.org/officeDocument/2006/relationships/slideLayout" Target="../slideLayouts/slideLayout40.xml"/><Relationship Id="rId10" Type="http://schemas.openxmlformats.org/officeDocument/2006/relationships/slideLayout" Target="../slideLayouts/slideLayout45.xml"/><Relationship Id="rId4" Type="http://schemas.openxmlformats.org/officeDocument/2006/relationships/slideLayout" Target="../slideLayouts/slideLayout39.xml"/><Relationship Id="rId9" Type="http://schemas.openxmlformats.org/officeDocument/2006/relationships/slideLayout" Target="../slideLayouts/slideLayout44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5.xml"/><Relationship Id="rId13" Type="http://schemas.openxmlformats.org/officeDocument/2006/relationships/theme" Target="../theme/theme5.xml"/><Relationship Id="rId3" Type="http://schemas.openxmlformats.org/officeDocument/2006/relationships/slideLayout" Target="../slideLayouts/slideLayout50.xml"/><Relationship Id="rId7" Type="http://schemas.openxmlformats.org/officeDocument/2006/relationships/slideLayout" Target="../slideLayouts/slideLayout54.xml"/><Relationship Id="rId12" Type="http://schemas.openxmlformats.org/officeDocument/2006/relationships/slideLayout" Target="../slideLayouts/slideLayout59.xml"/><Relationship Id="rId2" Type="http://schemas.openxmlformats.org/officeDocument/2006/relationships/slideLayout" Target="../slideLayouts/slideLayout49.xml"/><Relationship Id="rId1" Type="http://schemas.openxmlformats.org/officeDocument/2006/relationships/slideLayout" Target="../slideLayouts/slideLayout48.xml"/><Relationship Id="rId6" Type="http://schemas.openxmlformats.org/officeDocument/2006/relationships/slideLayout" Target="../slideLayouts/slideLayout53.xml"/><Relationship Id="rId11" Type="http://schemas.openxmlformats.org/officeDocument/2006/relationships/slideLayout" Target="../slideLayouts/slideLayout58.xml"/><Relationship Id="rId5" Type="http://schemas.openxmlformats.org/officeDocument/2006/relationships/slideLayout" Target="../slideLayouts/slideLayout52.xml"/><Relationship Id="rId10" Type="http://schemas.openxmlformats.org/officeDocument/2006/relationships/slideLayout" Target="../slideLayouts/slideLayout57.xml"/><Relationship Id="rId4" Type="http://schemas.openxmlformats.org/officeDocument/2006/relationships/slideLayout" Target="../slideLayouts/slideLayout51.xml"/><Relationship Id="rId9" Type="http://schemas.openxmlformats.org/officeDocument/2006/relationships/slideLayout" Target="../slideLayouts/slideLayout56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7.xml"/><Relationship Id="rId13" Type="http://schemas.openxmlformats.org/officeDocument/2006/relationships/theme" Target="../theme/theme6.xml"/><Relationship Id="rId3" Type="http://schemas.openxmlformats.org/officeDocument/2006/relationships/slideLayout" Target="../slideLayouts/slideLayout62.xml"/><Relationship Id="rId7" Type="http://schemas.openxmlformats.org/officeDocument/2006/relationships/slideLayout" Target="../slideLayouts/slideLayout66.xml"/><Relationship Id="rId12" Type="http://schemas.openxmlformats.org/officeDocument/2006/relationships/slideLayout" Target="../slideLayouts/slideLayout71.xml"/><Relationship Id="rId2" Type="http://schemas.openxmlformats.org/officeDocument/2006/relationships/slideLayout" Target="../slideLayouts/slideLayout61.xml"/><Relationship Id="rId1" Type="http://schemas.openxmlformats.org/officeDocument/2006/relationships/slideLayout" Target="../slideLayouts/slideLayout60.xml"/><Relationship Id="rId6" Type="http://schemas.openxmlformats.org/officeDocument/2006/relationships/slideLayout" Target="../slideLayouts/slideLayout65.xml"/><Relationship Id="rId11" Type="http://schemas.openxmlformats.org/officeDocument/2006/relationships/slideLayout" Target="../slideLayouts/slideLayout70.xml"/><Relationship Id="rId5" Type="http://schemas.openxmlformats.org/officeDocument/2006/relationships/slideLayout" Target="../slideLayouts/slideLayout64.xml"/><Relationship Id="rId10" Type="http://schemas.openxmlformats.org/officeDocument/2006/relationships/slideLayout" Target="../slideLayouts/slideLayout69.xml"/><Relationship Id="rId4" Type="http://schemas.openxmlformats.org/officeDocument/2006/relationships/slideLayout" Target="../slideLayouts/slideLayout63.xml"/><Relationship Id="rId9" Type="http://schemas.openxmlformats.org/officeDocument/2006/relationships/slideLayout" Target="../slideLayouts/slideLayout68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9.xml"/><Relationship Id="rId13" Type="http://schemas.openxmlformats.org/officeDocument/2006/relationships/theme" Target="../theme/theme7.xml"/><Relationship Id="rId3" Type="http://schemas.openxmlformats.org/officeDocument/2006/relationships/slideLayout" Target="../slideLayouts/slideLayout74.xml"/><Relationship Id="rId7" Type="http://schemas.openxmlformats.org/officeDocument/2006/relationships/slideLayout" Target="../slideLayouts/slideLayout78.xml"/><Relationship Id="rId12" Type="http://schemas.openxmlformats.org/officeDocument/2006/relationships/slideLayout" Target="../slideLayouts/slideLayout83.xml"/><Relationship Id="rId2" Type="http://schemas.openxmlformats.org/officeDocument/2006/relationships/slideLayout" Target="../slideLayouts/slideLayout73.xml"/><Relationship Id="rId1" Type="http://schemas.openxmlformats.org/officeDocument/2006/relationships/slideLayout" Target="../slideLayouts/slideLayout72.xml"/><Relationship Id="rId6" Type="http://schemas.openxmlformats.org/officeDocument/2006/relationships/slideLayout" Target="../slideLayouts/slideLayout77.xml"/><Relationship Id="rId11" Type="http://schemas.openxmlformats.org/officeDocument/2006/relationships/slideLayout" Target="../slideLayouts/slideLayout82.xml"/><Relationship Id="rId5" Type="http://schemas.openxmlformats.org/officeDocument/2006/relationships/slideLayout" Target="../slideLayouts/slideLayout76.xml"/><Relationship Id="rId10" Type="http://schemas.openxmlformats.org/officeDocument/2006/relationships/slideLayout" Target="../slideLayouts/slideLayout81.xml"/><Relationship Id="rId4" Type="http://schemas.openxmlformats.org/officeDocument/2006/relationships/slideLayout" Target="../slideLayouts/slideLayout75.xml"/><Relationship Id="rId9" Type="http://schemas.openxmlformats.org/officeDocument/2006/relationships/slideLayout" Target="../slideLayouts/slideLayout80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1.xml"/><Relationship Id="rId13" Type="http://schemas.openxmlformats.org/officeDocument/2006/relationships/theme" Target="../theme/theme8.xml"/><Relationship Id="rId3" Type="http://schemas.openxmlformats.org/officeDocument/2006/relationships/slideLayout" Target="../slideLayouts/slideLayout86.xml"/><Relationship Id="rId7" Type="http://schemas.openxmlformats.org/officeDocument/2006/relationships/slideLayout" Target="../slideLayouts/slideLayout90.xml"/><Relationship Id="rId12" Type="http://schemas.openxmlformats.org/officeDocument/2006/relationships/slideLayout" Target="../slideLayouts/slideLayout95.xml"/><Relationship Id="rId2" Type="http://schemas.openxmlformats.org/officeDocument/2006/relationships/slideLayout" Target="../slideLayouts/slideLayout85.xml"/><Relationship Id="rId1" Type="http://schemas.openxmlformats.org/officeDocument/2006/relationships/slideLayout" Target="../slideLayouts/slideLayout84.xml"/><Relationship Id="rId6" Type="http://schemas.openxmlformats.org/officeDocument/2006/relationships/slideLayout" Target="../slideLayouts/slideLayout89.xml"/><Relationship Id="rId11" Type="http://schemas.openxmlformats.org/officeDocument/2006/relationships/slideLayout" Target="../slideLayouts/slideLayout94.xml"/><Relationship Id="rId5" Type="http://schemas.openxmlformats.org/officeDocument/2006/relationships/slideLayout" Target="../slideLayouts/slideLayout88.xml"/><Relationship Id="rId10" Type="http://schemas.openxmlformats.org/officeDocument/2006/relationships/slideLayout" Target="../slideLayouts/slideLayout93.xml"/><Relationship Id="rId4" Type="http://schemas.openxmlformats.org/officeDocument/2006/relationships/slideLayout" Target="../slideLayouts/slideLayout87.xml"/><Relationship Id="rId9" Type="http://schemas.openxmlformats.org/officeDocument/2006/relationships/slideLayout" Target="../slideLayouts/slideLayout9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40E5A1F0-51E9-4660-B67E-AE426A883316}" type="datetimeFigureOut">
              <a:rPr lang="ru-RU"/>
              <a:pPr>
                <a:defRPr/>
              </a:pPr>
              <a:t>08.02.2019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C1990AD5-431A-41E7-9866-4B26501EF51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33" r:id="rId1"/>
    <p:sldLayoutId id="2147483832" r:id="rId2"/>
    <p:sldLayoutId id="2147483831" r:id="rId3"/>
    <p:sldLayoutId id="2147483830" r:id="rId4"/>
    <p:sldLayoutId id="2147483829" r:id="rId5"/>
    <p:sldLayoutId id="2147483828" r:id="rId6"/>
    <p:sldLayoutId id="2147483827" r:id="rId7"/>
    <p:sldLayoutId id="2147483826" r:id="rId8"/>
    <p:sldLayoutId id="2147483825" r:id="rId9"/>
    <p:sldLayoutId id="2147483824" r:id="rId10"/>
    <p:sldLayoutId id="2147483823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b="0" smtClean="0">
                <a:solidFill>
                  <a:srgbClr val="000000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b="0" smtClean="0">
                <a:solidFill>
                  <a:srgbClr val="000000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b="0" smtClean="0">
                <a:solidFill>
                  <a:srgbClr val="000000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649F33C5-563D-4B85-82E0-1360E1A48B7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34" r:id="rId1"/>
    <p:sldLayoutId id="2147483835" r:id="rId2"/>
    <p:sldLayoutId id="2147483836" r:id="rId3"/>
    <p:sldLayoutId id="2147483837" r:id="rId4"/>
    <p:sldLayoutId id="2147483838" r:id="rId5"/>
    <p:sldLayoutId id="2147483839" r:id="rId6"/>
    <p:sldLayoutId id="2147483840" r:id="rId7"/>
    <p:sldLayoutId id="2147483841" r:id="rId8"/>
    <p:sldLayoutId id="2147483842" r:id="rId9"/>
    <p:sldLayoutId id="2147483843" r:id="rId10"/>
    <p:sldLayoutId id="2147483844" r:id="rId11"/>
    <p:sldLayoutId id="2147483845" r:id="rId12"/>
  </p:sldLayoutIdLst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6" grpId="0"/>
      <p:bldP spid="1027" grpId="0" build="p">
        <p:tmplLst>
          <p:tmpl lvl="1">
            <p:tnLst>
              <p:par>
                <p:cTn presetID="10" presetClass="entr" presetSubtype="0" fill="hold" nodeType="click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>
                          <p:stCondLst>
                            <p:cond delay="0"/>
                          </p:stCondLst>
                        </p:cTn>
                        <p:tgtEl>
                          <p:spTgt spid="1027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>
                          <p:stCondLst>
                            <p:cond delay="0"/>
                          </p:stCondLst>
                        </p:cTn>
                        <p:tgtEl>
                          <p:spTgt spid="1027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>
                          <p:stCondLst>
                            <p:cond delay="0"/>
                          </p:stCondLst>
                        </p:cTn>
                        <p:tgtEl>
                          <p:spTgt spid="1027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>
                          <p:stCondLst>
                            <p:cond delay="0"/>
                          </p:stCondLst>
                        </p:cTn>
                        <p:tgtEl>
                          <p:spTgt spid="1027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>
                          <p:stCondLst>
                            <p:cond delay="0"/>
                          </p:stCondLst>
                        </p:cTn>
                        <p:tgtEl>
                          <p:spTgt spid="1027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b="0" smtClean="0">
                <a:solidFill>
                  <a:srgbClr val="000000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b="0" smtClean="0">
                <a:solidFill>
                  <a:srgbClr val="000000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b="0" smtClean="0">
                <a:solidFill>
                  <a:srgbClr val="000000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9031044A-C53B-431D-B968-E0EB99D9B38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46" r:id="rId1"/>
    <p:sldLayoutId id="2147483847" r:id="rId2"/>
    <p:sldLayoutId id="2147483848" r:id="rId3"/>
    <p:sldLayoutId id="2147483849" r:id="rId4"/>
    <p:sldLayoutId id="2147483850" r:id="rId5"/>
    <p:sldLayoutId id="2147483851" r:id="rId6"/>
    <p:sldLayoutId id="2147483852" r:id="rId7"/>
    <p:sldLayoutId id="2147483853" r:id="rId8"/>
    <p:sldLayoutId id="2147483854" r:id="rId9"/>
    <p:sldLayoutId id="2147483855" r:id="rId10"/>
    <p:sldLayoutId id="2147483856" r:id="rId11"/>
    <p:sldLayoutId id="2147483857" r:id="rId12"/>
  </p:sldLayoutIdLst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6" grpId="0"/>
      <p:bldP spid="1027" grpId="0" build="p">
        <p:tmplLst>
          <p:tmpl lvl="1">
            <p:tnLst>
              <p:par>
                <p:cTn presetID="10" presetClass="entr" presetSubtype="0" fill="hold" nodeType="click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>
                          <p:stCondLst>
                            <p:cond delay="0"/>
                          </p:stCondLst>
                        </p:cTn>
                        <p:tgtEl>
                          <p:spTgt spid="1027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>
                          <p:stCondLst>
                            <p:cond delay="0"/>
                          </p:stCondLst>
                        </p:cTn>
                        <p:tgtEl>
                          <p:spTgt spid="1027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>
                          <p:stCondLst>
                            <p:cond delay="0"/>
                          </p:stCondLst>
                        </p:cTn>
                        <p:tgtEl>
                          <p:spTgt spid="1027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>
                          <p:stCondLst>
                            <p:cond delay="0"/>
                          </p:stCondLst>
                        </p:cTn>
                        <p:tgtEl>
                          <p:spTgt spid="1027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>
                          <p:stCondLst>
                            <p:cond delay="0"/>
                          </p:stCondLst>
                        </p:cTn>
                        <p:tgtEl>
                          <p:spTgt spid="1027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b="0" smtClean="0">
                <a:solidFill>
                  <a:srgbClr val="000000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b="0" smtClean="0">
                <a:solidFill>
                  <a:srgbClr val="000000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b="0" smtClean="0">
                <a:solidFill>
                  <a:srgbClr val="000000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C4CD5E91-F112-4F5C-A405-8279DF38965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58" r:id="rId1"/>
    <p:sldLayoutId id="2147483859" r:id="rId2"/>
    <p:sldLayoutId id="2147483860" r:id="rId3"/>
    <p:sldLayoutId id="2147483861" r:id="rId4"/>
    <p:sldLayoutId id="2147483862" r:id="rId5"/>
    <p:sldLayoutId id="2147483863" r:id="rId6"/>
    <p:sldLayoutId id="2147483864" r:id="rId7"/>
    <p:sldLayoutId id="2147483865" r:id="rId8"/>
    <p:sldLayoutId id="2147483866" r:id="rId9"/>
    <p:sldLayoutId id="2147483867" r:id="rId10"/>
    <p:sldLayoutId id="2147483868" r:id="rId11"/>
    <p:sldLayoutId id="2147483869" r:id="rId12"/>
  </p:sldLayoutIdLst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6" grpId="0"/>
      <p:bldP spid="1027" grpId="0" build="p">
        <p:tmplLst>
          <p:tmpl lvl="1">
            <p:tnLst>
              <p:par>
                <p:cTn presetID="10" presetClass="entr" presetSubtype="0" fill="hold" nodeType="click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>
                          <p:stCondLst>
                            <p:cond delay="0"/>
                          </p:stCondLst>
                        </p:cTn>
                        <p:tgtEl>
                          <p:spTgt spid="1027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>
                          <p:stCondLst>
                            <p:cond delay="0"/>
                          </p:stCondLst>
                        </p:cTn>
                        <p:tgtEl>
                          <p:spTgt spid="1027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>
                          <p:stCondLst>
                            <p:cond delay="0"/>
                          </p:stCondLst>
                        </p:cTn>
                        <p:tgtEl>
                          <p:spTgt spid="1027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>
                          <p:stCondLst>
                            <p:cond delay="0"/>
                          </p:stCondLst>
                        </p:cTn>
                        <p:tgtEl>
                          <p:spTgt spid="1027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>
                          <p:stCondLst>
                            <p:cond delay="0"/>
                          </p:stCondLst>
                        </p:cTn>
                        <p:tgtEl>
                          <p:spTgt spid="1027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b="0" smtClean="0">
                <a:solidFill>
                  <a:srgbClr val="000000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b="0" smtClean="0">
                <a:solidFill>
                  <a:srgbClr val="000000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b="0" smtClean="0">
                <a:solidFill>
                  <a:srgbClr val="000000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07B39C12-3455-4212-8ED8-089B5F67662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70" r:id="rId1"/>
    <p:sldLayoutId id="2147483871" r:id="rId2"/>
    <p:sldLayoutId id="2147483872" r:id="rId3"/>
    <p:sldLayoutId id="2147483873" r:id="rId4"/>
    <p:sldLayoutId id="2147483874" r:id="rId5"/>
    <p:sldLayoutId id="2147483875" r:id="rId6"/>
    <p:sldLayoutId id="2147483876" r:id="rId7"/>
    <p:sldLayoutId id="2147483877" r:id="rId8"/>
    <p:sldLayoutId id="2147483878" r:id="rId9"/>
    <p:sldLayoutId id="2147483879" r:id="rId10"/>
    <p:sldLayoutId id="2147483880" r:id="rId11"/>
    <p:sldLayoutId id="2147483881" r:id="rId12"/>
  </p:sldLayoutIdLst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6" grpId="0"/>
      <p:bldP spid="1027" grpId="0" build="p">
        <p:tmplLst>
          <p:tmpl lvl="1">
            <p:tnLst>
              <p:par>
                <p:cTn presetID="10" presetClass="entr" presetSubtype="0" fill="hold" nodeType="click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>
                          <p:stCondLst>
                            <p:cond delay="0"/>
                          </p:stCondLst>
                        </p:cTn>
                        <p:tgtEl>
                          <p:spTgt spid="1027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>
                          <p:stCondLst>
                            <p:cond delay="0"/>
                          </p:stCondLst>
                        </p:cTn>
                        <p:tgtEl>
                          <p:spTgt spid="1027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>
                          <p:stCondLst>
                            <p:cond delay="0"/>
                          </p:stCondLst>
                        </p:cTn>
                        <p:tgtEl>
                          <p:spTgt spid="1027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>
                          <p:stCondLst>
                            <p:cond delay="0"/>
                          </p:stCondLst>
                        </p:cTn>
                        <p:tgtEl>
                          <p:spTgt spid="1027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>
                          <p:stCondLst>
                            <p:cond delay="0"/>
                          </p:stCondLst>
                        </p:cTn>
                        <p:tgtEl>
                          <p:spTgt spid="1027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b="0" smtClean="0">
                <a:solidFill>
                  <a:srgbClr val="000000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b="0" smtClean="0">
                <a:solidFill>
                  <a:srgbClr val="000000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b="0" smtClean="0">
                <a:solidFill>
                  <a:srgbClr val="000000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441BC02F-1DF0-4AB1-B165-365CFD7A849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82" r:id="rId1"/>
    <p:sldLayoutId id="2147483883" r:id="rId2"/>
    <p:sldLayoutId id="2147483884" r:id="rId3"/>
    <p:sldLayoutId id="2147483885" r:id="rId4"/>
    <p:sldLayoutId id="2147483886" r:id="rId5"/>
    <p:sldLayoutId id="2147483887" r:id="rId6"/>
    <p:sldLayoutId id="2147483888" r:id="rId7"/>
    <p:sldLayoutId id="2147483889" r:id="rId8"/>
    <p:sldLayoutId id="2147483890" r:id="rId9"/>
    <p:sldLayoutId id="2147483891" r:id="rId10"/>
    <p:sldLayoutId id="2147483892" r:id="rId11"/>
    <p:sldLayoutId id="2147483893" r:id="rId12"/>
  </p:sldLayoutIdLst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6" grpId="0"/>
      <p:bldP spid="1027" grpId="0" build="p">
        <p:tmplLst>
          <p:tmpl lvl="1">
            <p:tnLst>
              <p:par>
                <p:cTn presetID="10" presetClass="entr" presetSubtype="0" fill="hold" nodeType="click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>
                          <p:stCondLst>
                            <p:cond delay="0"/>
                          </p:stCondLst>
                        </p:cTn>
                        <p:tgtEl>
                          <p:spTgt spid="1027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>
                          <p:stCondLst>
                            <p:cond delay="0"/>
                          </p:stCondLst>
                        </p:cTn>
                        <p:tgtEl>
                          <p:spTgt spid="1027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>
                          <p:stCondLst>
                            <p:cond delay="0"/>
                          </p:stCondLst>
                        </p:cTn>
                        <p:tgtEl>
                          <p:spTgt spid="1027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>
                          <p:stCondLst>
                            <p:cond delay="0"/>
                          </p:stCondLst>
                        </p:cTn>
                        <p:tgtEl>
                          <p:spTgt spid="1027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>
                          <p:stCondLst>
                            <p:cond delay="0"/>
                          </p:stCondLst>
                        </p:cTn>
                        <p:tgtEl>
                          <p:spTgt spid="1027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b="0" smtClean="0">
                <a:solidFill>
                  <a:srgbClr val="000000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b="0" smtClean="0">
                <a:solidFill>
                  <a:srgbClr val="000000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b="0" smtClean="0">
                <a:solidFill>
                  <a:srgbClr val="000000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044D39F8-2C52-4760-8FAB-1583A173952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94" r:id="rId1"/>
    <p:sldLayoutId id="2147483895" r:id="rId2"/>
    <p:sldLayoutId id="2147483896" r:id="rId3"/>
    <p:sldLayoutId id="2147483897" r:id="rId4"/>
    <p:sldLayoutId id="2147483898" r:id="rId5"/>
    <p:sldLayoutId id="2147483899" r:id="rId6"/>
    <p:sldLayoutId id="2147483900" r:id="rId7"/>
    <p:sldLayoutId id="2147483901" r:id="rId8"/>
    <p:sldLayoutId id="2147483902" r:id="rId9"/>
    <p:sldLayoutId id="2147483903" r:id="rId10"/>
    <p:sldLayoutId id="2147483904" r:id="rId11"/>
    <p:sldLayoutId id="2147483905" r:id="rId12"/>
  </p:sldLayoutIdLst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6" grpId="0"/>
      <p:bldP spid="1027" grpId="0" build="p">
        <p:tmplLst>
          <p:tmpl lvl="1">
            <p:tnLst>
              <p:par>
                <p:cTn presetID="10" presetClass="entr" presetSubtype="0" fill="hold" nodeType="click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>
                          <p:stCondLst>
                            <p:cond delay="0"/>
                          </p:stCondLst>
                        </p:cTn>
                        <p:tgtEl>
                          <p:spTgt spid="1027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>
                          <p:stCondLst>
                            <p:cond delay="0"/>
                          </p:stCondLst>
                        </p:cTn>
                        <p:tgtEl>
                          <p:spTgt spid="1027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>
                          <p:stCondLst>
                            <p:cond delay="0"/>
                          </p:stCondLst>
                        </p:cTn>
                        <p:tgtEl>
                          <p:spTgt spid="1027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>
                          <p:stCondLst>
                            <p:cond delay="0"/>
                          </p:stCondLst>
                        </p:cTn>
                        <p:tgtEl>
                          <p:spTgt spid="1027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>
                          <p:stCondLst>
                            <p:cond delay="0"/>
                          </p:stCondLst>
                        </p:cTn>
                        <p:tgtEl>
                          <p:spTgt spid="1027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b="0" smtClean="0">
                <a:solidFill>
                  <a:srgbClr val="000000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b="0" smtClean="0">
                <a:solidFill>
                  <a:srgbClr val="000000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b="0" smtClean="0">
                <a:solidFill>
                  <a:srgbClr val="000000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4BDF17DB-F676-4B5A-8677-1CB4F2902F3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06" r:id="rId1"/>
    <p:sldLayoutId id="2147483907" r:id="rId2"/>
    <p:sldLayoutId id="2147483908" r:id="rId3"/>
    <p:sldLayoutId id="2147483909" r:id="rId4"/>
    <p:sldLayoutId id="2147483910" r:id="rId5"/>
    <p:sldLayoutId id="2147483911" r:id="rId6"/>
    <p:sldLayoutId id="2147483912" r:id="rId7"/>
    <p:sldLayoutId id="2147483913" r:id="rId8"/>
    <p:sldLayoutId id="2147483914" r:id="rId9"/>
    <p:sldLayoutId id="2147483915" r:id="rId10"/>
    <p:sldLayoutId id="2147483916" r:id="rId11"/>
    <p:sldLayoutId id="2147483917" r:id="rId12"/>
  </p:sldLayoutIdLst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6" grpId="0"/>
      <p:bldP spid="1027" grpId="0" build="p">
        <p:tmplLst>
          <p:tmpl lvl="1">
            <p:tnLst>
              <p:par>
                <p:cTn presetID="10" presetClass="entr" presetSubtype="0" fill="hold" nodeType="click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>
                          <p:stCondLst>
                            <p:cond delay="0"/>
                          </p:stCondLst>
                        </p:cTn>
                        <p:tgtEl>
                          <p:spTgt spid="1027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>
                          <p:stCondLst>
                            <p:cond delay="0"/>
                          </p:stCondLst>
                        </p:cTn>
                        <p:tgtEl>
                          <p:spTgt spid="1027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>
                          <p:stCondLst>
                            <p:cond delay="0"/>
                          </p:stCondLst>
                        </p:cTn>
                        <p:tgtEl>
                          <p:spTgt spid="1027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>
                          <p:stCondLst>
                            <p:cond delay="0"/>
                          </p:stCondLst>
                        </p:cTn>
                        <p:tgtEl>
                          <p:spTgt spid="1027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>
                          <p:stCondLst>
                            <p:cond delay="0"/>
                          </p:stCondLst>
                        </p:cTn>
                        <p:tgtEl>
                          <p:spTgt spid="1027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3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3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slideLayout" Target="../slideLayouts/slideLayout13.xml"/><Relationship Id="rId1" Type="http://schemas.openxmlformats.org/officeDocument/2006/relationships/audio" Target="file:///E:\oldc\&#1052;&#1086;&#1080;%20&#1076;&#1086;&#1082;&#1091;&#1084;&#1077;&#1085;&#1090;&#1099;\&#1048;&#1088;&#1072;\&#1052;&#1091;&#1079;&#1099;&#1082;&#1072;\&#1058;&#1072;&#1085;&#1077;&#1094;%20&#1084;&#1072;&#1083;&#1077;&#1085;&#1100;&#1082;&#1080;&#1093;%20&#1091;&#1090;&#1103;&#1090;.mp3" TargetMode="External"/><Relationship Id="rId4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6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slideLayout" Target="../slideLayouts/slideLayout49.xml"/><Relationship Id="rId1" Type="http://schemas.openxmlformats.org/officeDocument/2006/relationships/audio" Target="file:///E:\oldc\&#1052;&#1086;&#1080;%20&#1076;&#1086;&#1082;&#1091;&#1084;&#1077;&#1085;&#1090;&#1099;\&#1048;&#1088;&#1072;\&#1052;&#1091;&#1079;&#1099;&#1082;&#1072;\Enya%20-%20fairytale.wma" TargetMode="External"/><Relationship Id="rId6" Type="http://schemas.openxmlformats.org/officeDocument/2006/relationships/image" Target="../media/image13.png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8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slideLayout" Target="../slideLayouts/slideLayout13.xml"/><Relationship Id="rId1" Type="http://schemas.openxmlformats.org/officeDocument/2006/relationships/audio" Target="file:///E:\oldc\&#1052;&#1086;&#1080;%20&#1076;&#1086;&#1082;&#1091;&#1084;&#1077;&#1085;&#1090;&#1099;\&#1048;&#1088;&#1072;\&#1052;&#1091;&#1079;&#1099;&#1082;&#1072;\&#1058;&#1072;&#1085;&#1077;&#1094;%20&#1084;&#1072;&#1083;&#1077;&#1085;&#1100;&#1082;&#1080;&#1093;%20&#1091;&#1090;&#1103;&#1090;.mp3" TargetMode="External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7" Type="http://schemas.openxmlformats.org/officeDocument/2006/relationships/image" Target="../media/image19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2" name="Заголовок 1"/>
          <p:cNvSpPr>
            <a:spLocks noGrp="1"/>
          </p:cNvSpPr>
          <p:nvPr>
            <p:ph type="ctrTitle"/>
          </p:nvPr>
        </p:nvSpPr>
        <p:spPr>
          <a:xfrm>
            <a:off x="684213" y="404813"/>
            <a:ext cx="7772400" cy="1470025"/>
          </a:xfrm>
        </p:spPr>
        <p:txBody>
          <a:bodyPr/>
          <a:lstStyle/>
          <a:p>
            <a:r>
              <a:rPr lang="ru-RU" altLang="ru-RU" smtClean="0"/>
              <a:t>Звуки [ к ], [к' ], позначення їх буквами К,к «ка». </a:t>
            </a:r>
          </a:p>
        </p:txBody>
      </p:sp>
      <p:sp>
        <p:nvSpPr>
          <p:cNvPr id="10752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27088" y="2420938"/>
            <a:ext cx="8135937" cy="424815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ru-RU" altLang="ru-RU" dirty="0" err="1" smtClean="0">
                <a:solidFill>
                  <a:schemeClr val="tx1"/>
                </a:solidFill>
              </a:rPr>
              <a:t>навчання</a:t>
            </a:r>
            <a:r>
              <a:rPr lang="ru-RU" altLang="ru-RU" dirty="0" smtClean="0">
                <a:solidFill>
                  <a:schemeClr val="tx1"/>
                </a:solidFill>
              </a:rPr>
              <a:t> </a:t>
            </a:r>
            <a:r>
              <a:rPr lang="ru-RU" altLang="ru-RU" dirty="0" err="1" smtClean="0">
                <a:solidFill>
                  <a:schemeClr val="tx1"/>
                </a:solidFill>
              </a:rPr>
              <a:t>грамоти</a:t>
            </a:r>
            <a:r>
              <a:rPr lang="ru-RU" altLang="ru-RU" dirty="0" smtClean="0">
                <a:solidFill>
                  <a:schemeClr val="tx1"/>
                </a:solidFill>
              </a:rPr>
              <a:t> в</a:t>
            </a:r>
          </a:p>
          <a:p>
            <a:pPr>
              <a:lnSpc>
                <a:spcPct val="90000"/>
              </a:lnSpc>
            </a:pPr>
            <a:r>
              <a:rPr lang="ru-RU" altLang="ru-RU" dirty="0" smtClean="0">
                <a:solidFill>
                  <a:schemeClr val="tx1"/>
                </a:solidFill>
              </a:rPr>
              <a:t> 1-В</a:t>
            </a:r>
          </a:p>
          <a:p>
            <a:pPr>
              <a:lnSpc>
                <a:spcPct val="90000"/>
              </a:lnSpc>
            </a:pPr>
            <a:r>
              <a:rPr lang="ru-RU" altLang="ru-RU" dirty="0" err="1" smtClean="0">
                <a:solidFill>
                  <a:schemeClr val="tx1"/>
                </a:solidFill>
              </a:rPr>
              <a:t>інклюзивному</a:t>
            </a:r>
            <a:r>
              <a:rPr lang="ru-RU" altLang="ru-RU" dirty="0" smtClean="0">
                <a:solidFill>
                  <a:schemeClr val="tx1"/>
                </a:solidFill>
              </a:rPr>
              <a:t> </a:t>
            </a:r>
            <a:r>
              <a:rPr lang="ru-RU" altLang="ru-RU" dirty="0" err="1" smtClean="0">
                <a:solidFill>
                  <a:schemeClr val="tx1"/>
                </a:solidFill>
              </a:rPr>
              <a:t>класі</a:t>
            </a:r>
            <a:r>
              <a:rPr lang="ru-RU" altLang="ru-RU" dirty="0" smtClean="0">
                <a:solidFill>
                  <a:schemeClr val="tx1"/>
                </a:solidFill>
              </a:rPr>
              <a:t> </a:t>
            </a:r>
            <a:endParaRPr lang="ru-RU" altLang="ru-RU" dirty="0" smtClean="0">
              <a:solidFill>
                <a:schemeClr val="tx1"/>
              </a:solidFill>
              <a:latin typeface="Arial" charset="0"/>
            </a:endParaRPr>
          </a:p>
          <a:p>
            <a:pPr algn="r">
              <a:lnSpc>
                <a:spcPct val="90000"/>
              </a:lnSpc>
            </a:pPr>
            <a:r>
              <a:rPr lang="uk-UA" altLang="ru-RU" dirty="0" smtClean="0">
                <a:solidFill>
                  <a:schemeClr val="tx1"/>
                </a:solidFill>
              </a:rPr>
              <a:t>                            </a:t>
            </a:r>
            <a:r>
              <a:rPr lang="uk-UA" altLang="ru-RU" sz="1800" b="1" dirty="0" smtClean="0">
                <a:solidFill>
                  <a:schemeClr val="tx1"/>
                </a:solidFill>
              </a:rPr>
              <a:t>Учитель початкових класів</a:t>
            </a:r>
          </a:p>
          <a:p>
            <a:pPr algn="r">
              <a:lnSpc>
                <a:spcPct val="90000"/>
              </a:lnSpc>
            </a:pPr>
            <a:r>
              <a:rPr lang="uk-UA" altLang="ru-RU" sz="1800" b="1" dirty="0" smtClean="0">
                <a:solidFill>
                  <a:schemeClr val="tx1"/>
                </a:solidFill>
              </a:rPr>
              <a:t>                                                 спеціаліст вищої </a:t>
            </a:r>
          </a:p>
          <a:p>
            <a:pPr algn="r">
              <a:lnSpc>
                <a:spcPct val="90000"/>
              </a:lnSpc>
            </a:pPr>
            <a:r>
              <a:rPr lang="uk-UA" altLang="ru-RU" sz="1800" b="1" dirty="0" smtClean="0">
                <a:solidFill>
                  <a:schemeClr val="tx1"/>
                </a:solidFill>
              </a:rPr>
              <a:t>                                                               кваліфікаційної категорії</a:t>
            </a:r>
          </a:p>
          <a:p>
            <a:pPr algn="r">
              <a:lnSpc>
                <a:spcPct val="90000"/>
              </a:lnSpc>
            </a:pPr>
            <a:r>
              <a:rPr lang="uk-UA" altLang="ru-RU" sz="1800" b="1" dirty="0" err="1" smtClean="0">
                <a:solidFill>
                  <a:schemeClr val="tx1"/>
                </a:solidFill>
              </a:rPr>
              <a:t>Солоницівського</a:t>
            </a:r>
            <a:r>
              <a:rPr lang="uk-UA" altLang="ru-RU" sz="1800" b="1" dirty="0" smtClean="0">
                <a:solidFill>
                  <a:schemeClr val="tx1"/>
                </a:solidFill>
              </a:rPr>
              <a:t> ліцею №1</a:t>
            </a:r>
          </a:p>
          <a:p>
            <a:pPr algn="r">
              <a:lnSpc>
                <a:spcPct val="90000"/>
              </a:lnSpc>
            </a:pPr>
            <a:r>
              <a:rPr lang="uk-UA" altLang="ru-RU" sz="1800" b="1" dirty="0" smtClean="0">
                <a:solidFill>
                  <a:schemeClr val="tx1"/>
                </a:solidFill>
              </a:rPr>
              <a:t>Дергачівського району </a:t>
            </a:r>
          </a:p>
          <a:p>
            <a:pPr algn="r">
              <a:lnSpc>
                <a:spcPct val="90000"/>
              </a:lnSpc>
            </a:pPr>
            <a:r>
              <a:rPr lang="uk-UA" altLang="ru-RU" sz="1800" b="1" dirty="0" smtClean="0">
                <a:solidFill>
                  <a:schemeClr val="tx1"/>
                </a:solidFill>
              </a:rPr>
              <a:t>Харківської </a:t>
            </a:r>
            <a:r>
              <a:rPr lang="uk-UA" altLang="ru-RU" sz="1800" b="1" dirty="0" smtClean="0">
                <a:solidFill>
                  <a:schemeClr val="tx1"/>
                </a:solidFill>
              </a:rPr>
              <a:t>області</a:t>
            </a:r>
          </a:p>
          <a:p>
            <a:pPr algn="r">
              <a:lnSpc>
                <a:spcPct val="90000"/>
              </a:lnSpc>
            </a:pPr>
            <a:r>
              <a:rPr lang="uk-UA" altLang="ru-RU" sz="1800" b="1" dirty="0" smtClean="0">
                <a:solidFill>
                  <a:schemeClr val="tx1"/>
                </a:solidFill>
              </a:rPr>
              <a:t>                                                </a:t>
            </a:r>
            <a:r>
              <a:rPr lang="uk-UA" altLang="ru-RU" sz="1800" b="1" dirty="0" err="1" smtClean="0">
                <a:solidFill>
                  <a:schemeClr val="tx1"/>
                </a:solidFill>
              </a:rPr>
              <a:t>Плотнікова</a:t>
            </a:r>
            <a:r>
              <a:rPr lang="uk-UA" altLang="ru-RU" sz="1800" b="1" dirty="0" smtClean="0">
                <a:solidFill>
                  <a:schemeClr val="tx1"/>
                </a:solidFill>
              </a:rPr>
              <a:t> І.В.</a:t>
            </a:r>
            <a:endParaRPr lang="ru-RU" altLang="ru-RU" sz="1800" b="1" dirty="0" smtClean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3733800" cy="2209800"/>
          </a:xfrm>
        </p:spPr>
        <p:txBody>
          <a:bodyPr/>
          <a:lstStyle/>
          <a:p>
            <a:pPr eaLnBrk="1" hangingPunct="1">
              <a:defRPr/>
            </a:pPr>
            <a:r>
              <a:rPr lang="uk-UA" altLang="ru-RU" sz="2000" b="1">
                <a:solidFill>
                  <a:srgbClr val="FF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entury Schoolbook" pitchFamily="18" charset="0"/>
              </a:rPr>
              <a:t>Зошит свій я відкриваю,</a:t>
            </a:r>
            <a:br>
              <a:rPr lang="uk-UA" altLang="ru-RU" sz="2000" b="1">
                <a:solidFill>
                  <a:srgbClr val="FF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entury Schoolbook" pitchFamily="18" charset="0"/>
              </a:rPr>
            </a:br>
            <a:r>
              <a:rPr lang="uk-UA" altLang="ru-RU" sz="2000" b="1">
                <a:solidFill>
                  <a:srgbClr val="FF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entury Schoolbook" pitchFamily="18" charset="0"/>
              </a:rPr>
              <a:t>Навскоси його кладу.</a:t>
            </a:r>
            <a:br>
              <a:rPr lang="uk-UA" altLang="ru-RU" sz="2000" b="1">
                <a:solidFill>
                  <a:srgbClr val="FF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entury Schoolbook" pitchFamily="18" charset="0"/>
              </a:rPr>
            </a:br>
            <a:r>
              <a:rPr lang="uk-UA" altLang="ru-RU" sz="2000" b="1">
                <a:solidFill>
                  <a:srgbClr val="FF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entury Schoolbook" pitchFamily="18" charset="0"/>
              </a:rPr>
              <a:t>Ручку я ось так тримаю.</a:t>
            </a:r>
            <a:br>
              <a:rPr lang="uk-UA" altLang="ru-RU" sz="2000" b="1">
                <a:solidFill>
                  <a:srgbClr val="FF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entury Schoolbook" pitchFamily="18" charset="0"/>
              </a:rPr>
            </a:br>
            <a:r>
              <a:rPr lang="uk-UA" altLang="ru-RU" sz="2000" b="1">
                <a:solidFill>
                  <a:srgbClr val="FF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entury Schoolbook" pitchFamily="18" charset="0"/>
              </a:rPr>
              <a:t>Сяду рівно не зігнусь.</a:t>
            </a:r>
            <a:br>
              <a:rPr lang="uk-UA" altLang="ru-RU" sz="2000" b="1">
                <a:solidFill>
                  <a:srgbClr val="FF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entury Schoolbook" pitchFamily="18" charset="0"/>
              </a:rPr>
            </a:br>
            <a:r>
              <a:rPr lang="uk-UA" altLang="ru-RU" sz="2000" b="1">
                <a:solidFill>
                  <a:srgbClr val="FF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entury Schoolbook" pitchFamily="18" charset="0"/>
              </a:rPr>
              <a:t>Буду я писати вправно -</a:t>
            </a:r>
            <a:br>
              <a:rPr lang="uk-UA" altLang="ru-RU" sz="2000" b="1">
                <a:solidFill>
                  <a:srgbClr val="FF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entury Schoolbook" pitchFamily="18" charset="0"/>
              </a:rPr>
            </a:br>
            <a:r>
              <a:rPr lang="uk-UA" altLang="ru-RU" sz="2000" b="1">
                <a:solidFill>
                  <a:srgbClr val="FF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entury Schoolbook" pitchFamily="18" charset="0"/>
              </a:rPr>
              <a:t>До роботи я берусь.</a:t>
            </a:r>
            <a:endParaRPr lang="ru-RU" altLang="ru-RU" sz="2000" b="1">
              <a:solidFill>
                <a:srgbClr val="FF33CC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entury Schoolbook" pitchFamily="18" charset="0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8786" name="Рисунок 3" descr="D:\x1x\alphabet_letters_ukr_ua_15_i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350" y="188913"/>
            <a:ext cx="5832475" cy="6480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</p:nvPr>
        </p:nvGraphicFramePr>
        <p:xfrm>
          <a:off x="755650" y="765175"/>
          <a:ext cx="7632700" cy="547211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286806"/>
                <a:gridCol w="1542404"/>
                <a:gridCol w="1542404"/>
                <a:gridCol w="1718681"/>
                <a:gridCol w="1542404"/>
              </a:tblGrid>
              <a:tr h="92192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9" marR="6857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uk-UA" sz="1400">
                          <a:effectLst/>
                        </a:rPr>
                        <a:t>К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9" marR="6857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uk-UA" sz="1400">
                          <a:effectLst/>
                        </a:rPr>
                        <a:t>С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9" marR="6857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uk-UA" sz="1400">
                          <a:effectLst/>
                        </a:rPr>
                        <a:t>М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9" marR="6857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uk-UA" sz="1400">
                          <a:effectLst/>
                        </a:rPr>
                        <a:t>В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9" marR="68579" marT="0" marB="0"/>
                </a:tc>
              </a:tr>
              <a:tr h="92192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effectLst/>
                        </a:rPr>
                        <a:t>А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9" marR="6857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uk-UA" sz="1400" dirty="0" smtClean="0">
                          <a:effectLst/>
                        </a:rPr>
                        <a:t>       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uk-UA" sz="1400" dirty="0" smtClean="0">
                          <a:effectLst/>
                        </a:rPr>
                        <a:t>        Ка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9" marR="6857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uk-UA" sz="1400" dirty="0" smtClean="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uk-UA" sz="1400" dirty="0" smtClean="0">
                          <a:effectLst/>
                        </a:rPr>
                        <a:t>       </a:t>
                      </a:r>
                      <a:r>
                        <a:rPr lang="uk-UA" sz="1400" dirty="0" err="1" smtClean="0">
                          <a:effectLst/>
                        </a:rPr>
                        <a:t>Са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9" marR="6857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uk-UA" sz="1400" dirty="0" smtClean="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uk-UA" sz="1400" dirty="0" smtClean="0">
                          <a:effectLst/>
                        </a:rPr>
                        <a:t>        </a:t>
                      </a:r>
                      <a:r>
                        <a:rPr lang="uk-UA" sz="1400" dirty="0" err="1" smtClean="0">
                          <a:effectLst/>
                        </a:rPr>
                        <a:t>Ма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9" marR="6857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9" marR="68579" marT="0" marB="0"/>
                </a:tc>
              </a:tr>
              <a:tr h="92192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effectLst/>
                        </a:rPr>
                        <a:t>О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9" marR="6857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uk-UA" sz="1400" dirty="0" smtClean="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uk-UA" sz="1400" dirty="0" smtClean="0">
                          <a:effectLst/>
                        </a:rPr>
                        <a:t>       Ко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9" marR="6857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uk-UA" sz="1400" dirty="0" smtClean="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uk-UA" sz="1400" dirty="0" smtClean="0">
                          <a:effectLst/>
                        </a:rPr>
                        <a:t>        </a:t>
                      </a:r>
                      <a:r>
                        <a:rPr lang="uk-UA" sz="1400" dirty="0" err="1" smtClean="0">
                          <a:effectLst/>
                        </a:rPr>
                        <a:t>Со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9" marR="6857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9" marR="6857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uk-UA" sz="1400" dirty="0" smtClean="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uk-UA" sz="1400" dirty="0" smtClean="0">
                          <a:effectLst/>
                        </a:rPr>
                        <a:t>       Во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9" marR="68579" marT="0" marB="0"/>
                </a:tc>
              </a:tr>
              <a:tr h="92192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effectLst/>
                        </a:rPr>
                        <a:t>У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9" marR="6857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uk-UA" sz="1400" dirty="0" smtClean="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uk-UA" sz="1400" dirty="0" smtClean="0">
                          <a:effectLst/>
                        </a:rPr>
                        <a:t>       Ку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9" marR="6857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9" marR="6857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uk-UA" sz="1400" dirty="0" smtClean="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uk-UA" sz="1400" dirty="0" smtClean="0">
                          <a:effectLst/>
                        </a:rPr>
                        <a:t>        Му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9" marR="6857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uk-UA" sz="1400" dirty="0" smtClean="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uk-UA" sz="1400" dirty="0" smtClean="0">
                          <a:effectLst/>
                        </a:rPr>
                        <a:t>       </a:t>
                      </a:r>
                      <a:r>
                        <a:rPr lang="uk-UA" sz="1400" dirty="0" err="1" smtClean="0">
                          <a:effectLst/>
                        </a:rPr>
                        <a:t>Ву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9" marR="68579" marT="0" marB="0"/>
                </a:tc>
              </a:tr>
              <a:tr h="86251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uk-UA" sz="1400">
                          <a:effectLst/>
                        </a:rPr>
                        <a:t>І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9" marR="6857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uk-UA" sz="1400" dirty="0" smtClean="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uk-UA" sz="1400" dirty="0" smtClean="0">
                          <a:effectLst/>
                        </a:rPr>
                        <a:t>        </a:t>
                      </a:r>
                      <a:r>
                        <a:rPr lang="uk-UA" sz="1400" dirty="0" err="1" smtClean="0">
                          <a:effectLst/>
                        </a:rPr>
                        <a:t>Кі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9" marR="6857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uk-UA" sz="1400" dirty="0" smtClean="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uk-UA" sz="1400" dirty="0" smtClean="0">
                          <a:effectLst/>
                        </a:rPr>
                        <a:t>        Сі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9" marR="6857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uk-UA" sz="1400" dirty="0" smtClean="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uk-UA" sz="1400" dirty="0" smtClean="0">
                          <a:effectLst/>
                        </a:rPr>
                        <a:t>         Мі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9" marR="6857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9" marR="68579" marT="0" marB="0"/>
                </a:tc>
              </a:tr>
              <a:tr h="92192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uk-UA" sz="1400">
                          <a:effectLst/>
                        </a:rPr>
                        <a:t>Е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9" marR="6857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uk-UA" sz="1400" dirty="0" smtClean="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uk-UA" sz="1400" dirty="0" smtClean="0">
                          <a:effectLst/>
                        </a:rPr>
                        <a:t>        </a:t>
                      </a:r>
                      <a:r>
                        <a:rPr lang="uk-UA" sz="1400" dirty="0" err="1" smtClean="0">
                          <a:effectLst/>
                        </a:rPr>
                        <a:t>Ке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9" marR="6857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9" marR="6857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uk-UA" sz="1400" dirty="0" smtClean="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uk-UA" sz="1400" dirty="0" smtClean="0">
                          <a:effectLst/>
                        </a:rPr>
                        <a:t>         </a:t>
                      </a:r>
                      <a:r>
                        <a:rPr lang="uk-UA" sz="1400" dirty="0" err="1" smtClean="0">
                          <a:effectLst/>
                        </a:rPr>
                        <a:t>Ме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9" marR="6857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uk-UA" sz="1400" dirty="0" smtClean="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uk-UA" sz="1400" dirty="0" smtClean="0">
                          <a:effectLst/>
                        </a:rPr>
                        <a:t>        </a:t>
                      </a:r>
                      <a:r>
                        <a:rPr lang="uk-UA" sz="1400" dirty="0" err="1" smtClean="0">
                          <a:effectLst/>
                        </a:rPr>
                        <a:t>Ве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9" marR="68579" marT="0" marB="0"/>
                </a:tc>
              </a:tr>
            </a:tbl>
          </a:graphicData>
        </a:graphic>
      </p:graphicFrame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3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685800"/>
          </a:xfrm>
        </p:spPr>
        <p:txBody>
          <a:bodyPr/>
          <a:lstStyle/>
          <a:p>
            <a:pPr eaLnBrk="1" hangingPunct="1"/>
            <a:r>
              <a:rPr lang="uk-UA" altLang="ru-RU" b="1" smtClean="0">
                <a:latin typeface="Century Schoolbook" pitchFamily="18" charset="0"/>
              </a:rPr>
              <a:t>Фізкультхвилинка</a:t>
            </a:r>
            <a:endParaRPr lang="ru-RU" altLang="ru-RU" b="1" smtClean="0">
              <a:latin typeface="Century Schoolbook" pitchFamily="18" charset="0"/>
            </a:endParaRPr>
          </a:p>
        </p:txBody>
      </p:sp>
      <p:pic>
        <p:nvPicPr>
          <p:cNvPr id="17413" name="Танец маленьких утят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86800" y="1524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74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3056" fill="hold"/>
                                        <p:tgtEl>
                                          <p:spTgt spid="174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413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413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8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uk-UA" altLang="ru-RU" smtClean="0"/>
              <a:t>Склади слова</a:t>
            </a:r>
            <a:endParaRPr lang="ru-RU" altLang="ru-RU" smtClean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288" y="1773238"/>
            <a:ext cx="8229600" cy="4525962"/>
          </a:xfrm>
        </p:spPr>
        <p:txBody>
          <a:bodyPr/>
          <a:lstStyle/>
          <a:p>
            <a:pPr eaLnBrk="1" hangingPunct="1">
              <a:lnSpc>
                <a:spcPct val="115000"/>
              </a:lnSpc>
              <a:spcAft>
                <a:spcPts val="1000"/>
              </a:spcAft>
              <a:defRPr/>
            </a:pPr>
            <a:r>
              <a:rPr lang="uk-UA" dirty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uk-UA" dirty="0" smtClean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                       </a:t>
            </a:r>
            <a:r>
              <a:rPr lang="uk-UA" sz="36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Calibri"/>
                <a:cs typeface="Times New Roman"/>
              </a:rPr>
              <a:t>ка                    </a:t>
            </a:r>
            <a:r>
              <a:rPr lang="uk-UA" sz="36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Calibri"/>
                <a:cs typeface="Times New Roman"/>
              </a:rPr>
              <a:t>сок</a:t>
            </a:r>
            <a:endParaRPr lang="ru-RU" sz="36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  <a:ea typeface="Calibri"/>
              <a:cs typeface="Times New Roman"/>
            </a:endParaRPr>
          </a:p>
          <a:p>
            <a:pPr eaLnBrk="1" hangingPunct="1">
              <a:lnSpc>
                <a:spcPct val="115000"/>
              </a:lnSpc>
              <a:spcAft>
                <a:spcPts val="1000"/>
              </a:spcAft>
              <a:defRPr/>
            </a:pPr>
            <a:r>
              <a:rPr lang="uk-UA" sz="36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Calibri"/>
                <a:cs typeface="Times New Roman"/>
              </a:rPr>
              <a:t> </a:t>
            </a:r>
            <a:r>
              <a:rPr lang="uk-UA" sz="36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Calibri"/>
                <a:cs typeface="Times New Roman"/>
              </a:rPr>
              <a:t>                 </a:t>
            </a:r>
            <a:r>
              <a:rPr lang="uk-UA" sz="3600" b="1" dirty="0" err="1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Calibri"/>
                <a:cs typeface="Times New Roman"/>
              </a:rPr>
              <a:t>Ки</a:t>
            </a:r>
            <a:r>
              <a:rPr lang="uk-UA" sz="36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Calibri"/>
                <a:cs typeface="Times New Roman"/>
              </a:rPr>
              <a:t>             лина       коло          </a:t>
            </a:r>
            <a:endParaRPr lang="ru-RU" sz="36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  <a:ea typeface="Calibri"/>
              <a:cs typeface="Times New Roman"/>
            </a:endParaRPr>
          </a:p>
          <a:p>
            <a:pPr eaLnBrk="1" hangingPunct="1">
              <a:lnSpc>
                <a:spcPct val="115000"/>
              </a:lnSpc>
              <a:spcAft>
                <a:spcPts val="1000"/>
              </a:spcAft>
              <a:defRPr/>
            </a:pPr>
            <a:r>
              <a:rPr lang="uk-UA" sz="36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Calibri"/>
                <a:cs typeface="Times New Roman"/>
              </a:rPr>
              <a:t>  </a:t>
            </a:r>
            <a:r>
              <a:rPr lang="uk-UA" sz="36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Calibri"/>
                <a:cs typeface="Times New Roman"/>
              </a:rPr>
              <a:t>                                      </a:t>
            </a:r>
            <a:r>
              <a:rPr lang="uk-UA" sz="36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Calibri"/>
                <a:cs typeface="Times New Roman"/>
              </a:rPr>
              <a:t>с</a:t>
            </a:r>
            <a:endParaRPr lang="ru-RU" sz="36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  <a:ea typeface="Calibri"/>
              <a:cs typeface="Times New Roman"/>
            </a:endParaRPr>
          </a:p>
          <a:p>
            <a:pPr eaLnBrk="1" hangingPunct="1">
              <a:lnSpc>
                <a:spcPct val="115000"/>
              </a:lnSpc>
              <a:spcAft>
                <a:spcPts val="1000"/>
              </a:spcAft>
              <a:defRPr/>
            </a:pPr>
            <a:r>
              <a:rPr lang="uk-UA" sz="36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Calibri"/>
                <a:cs typeface="Times New Roman"/>
              </a:rPr>
              <a:t>                         </a:t>
            </a:r>
            <a:r>
              <a:rPr lang="uk-UA" sz="3600" b="1" dirty="0" err="1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Calibri"/>
                <a:cs typeface="Times New Roman"/>
              </a:rPr>
              <a:t>ма</a:t>
            </a:r>
            <a:r>
              <a:rPr lang="uk-UA" sz="36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Calibri"/>
                <a:cs typeface="Times New Roman"/>
              </a:rPr>
              <a:t>                    </a:t>
            </a:r>
            <a:r>
              <a:rPr lang="uk-UA" sz="3600" b="1" dirty="0" err="1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Calibri"/>
                <a:cs typeface="Times New Roman"/>
              </a:rPr>
              <a:t>ски</a:t>
            </a:r>
            <a:endParaRPr lang="ru-RU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6600"/>
            </a:gs>
            <a:gs pos="50000">
              <a:srgbClr val="99FF66"/>
            </a:gs>
            <a:gs pos="100000">
              <a:srgbClr val="FF6600"/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slide0003_image004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4276064"/>
            <a:ext cx="2613002" cy="2581936"/>
          </a:xfrm>
          <a:prstGeom prst="ellipse">
            <a:avLst/>
          </a:prstGeom>
        </p:spPr>
      </p:pic>
      <p:pic>
        <p:nvPicPr>
          <p:cNvPr id="6" name="Рисунок 5" descr="Безымящгрищнный.JPG"/>
          <p:cNvPicPr>
            <a:picLocks noChangeAspect="1"/>
          </p:cNvPicPr>
          <p:nvPr/>
        </p:nvPicPr>
        <p:blipFill>
          <a:blip r:embed="rId4">
            <a:lum bright="-4000" contrast="37000"/>
          </a:blip>
          <a:stretch>
            <a:fillRect/>
          </a:stretch>
        </p:blipFill>
        <p:spPr>
          <a:xfrm>
            <a:off x="3000364" y="2285992"/>
            <a:ext cx="2381251" cy="2578844"/>
          </a:xfrm>
          <a:prstGeom prst="ellipse">
            <a:avLst/>
          </a:prstGeom>
        </p:spPr>
      </p:pic>
      <p:pic>
        <p:nvPicPr>
          <p:cNvPr id="8" name="Рисунок 7" descr="кногел8ан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72198" y="500042"/>
            <a:ext cx="2319345" cy="2361210"/>
          </a:xfrm>
          <a:prstGeom prst="ellipse">
            <a:avLst/>
          </a:prstGeom>
        </p:spPr>
      </p:pic>
      <p:sp>
        <p:nvSpPr>
          <p:cNvPr id="123909" name="AutoShape 8"/>
          <p:cNvSpPr>
            <a:spLocks noChangeArrowheads="1"/>
          </p:cNvSpPr>
          <p:nvPr/>
        </p:nvSpPr>
        <p:spPr bwMode="auto">
          <a:xfrm rot="-1808845">
            <a:off x="-152400" y="2438400"/>
            <a:ext cx="3657600" cy="838200"/>
          </a:xfrm>
          <a:prstGeom prst="curvedDownArrow">
            <a:avLst>
              <a:gd name="adj1" fmla="val 87273"/>
              <a:gd name="adj2" fmla="val 174545"/>
              <a:gd name="adj3" fmla="val 33333"/>
            </a:avLst>
          </a:prstGeom>
          <a:gradFill rotWithShape="1">
            <a:gsLst>
              <a:gs pos="0">
                <a:schemeClr val="bg1"/>
              </a:gs>
              <a:gs pos="100000">
                <a:schemeClr val="accent2">
                  <a:alpha val="73000"/>
                </a:schemeClr>
              </a:gs>
            </a:gsLst>
            <a:lin ang="2700000" scaled="1"/>
          </a:gra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endParaRPr lang="ru-RU" altLang="ru-RU" sz="2400" b="1">
              <a:solidFill>
                <a:srgbClr val="000000"/>
              </a:solidFill>
              <a:latin typeface="Century Schoolbook" pitchFamily="18" charset="0"/>
            </a:endParaRPr>
          </a:p>
        </p:txBody>
      </p:sp>
      <p:sp>
        <p:nvSpPr>
          <p:cNvPr id="123910" name="AutoShape 9"/>
          <p:cNvSpPr>
            <a:spLocks noChangeArrowheads="1"/>
          </p:cNvSpPr>
          <p:nvPr/>
        </p:nvSpPr>
        <p:spPr bwMode="auto">
          <a:xfrm rot="-1808845">
            <a:off x="3048000" y="533400"/>
            <a:ext cx="3657600" cy="838200"/>
          </a:xfrm>
          <a:prstGeom prst="curvedDownArrow">
            <a:avLst>
              <a:gd name="adj1" fmla="val 87273"/>
              <a:gd name="adj2" fmla="val 174545"/>
              <a:gd name="adj3" fmla="val 33333"/>
            </a:avLst>
          </a:prstGeom>
          <a:gradFill rotWithShape="1">
            <a:gsLst>
              <a:gs pos="0">
                <a:schemeClr val="bg1"/>
              </a:gs>
              <a:gs pos="100000">
                <a:schemeClr val="accent2">
                  <a:alpha val="73000"/>
                </a:schemeClr>
              </a:gs>
            </a:gsLst>
            <a:lin ang="2700000" scaled="1"/>
          </a:gra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endParaRPr lang="ru-RU" altLang="ru-RU" sz="2400" b="1">
              <a:solidFill>
                <a:srgbClr val="000000"/>
              </a:solidFill>
              <a:latin typeface="Century Schoolbook" pitchFamily="18" charset="0"/>
            </a:endParaRPr>
          </a:p>
        </p:txBody>
      </p:sp>
      <p:sp>
        <p:nvSpPr>
          <p:cNvPr id="123911" name="AutoShape 10"/>
          <p:cNvSpPr>
            <a:spLocks noChangeArrowheads="1"/>
          </p:cNvSpPr>
          <p:nvPr/>
        </p:nvSpPr>
        <p:spPr bwMode="auto">
          <a:xfrm rot="8847455">
            <a:off x="4800600" y="3581400"/>
            <a:ext cx="4073525" cy="838200"/>
          </a:xfrm>
          <a:prstGeom prst="curvedDownArrow">
            <a:avLst>
              <a:gd name="adj1" fmla="val 97197"/>
              <a:gd name="adj2" fmla="val 194394"/>
              <a:gd name="adj3" fmla="val 33333"/>
            </a:avLst>
          </a:prstGeom>
          <a:gradFill rotWithShape="1">
            <a:gsLst>
              <a:gs pos="0">
                <a:schemeClr val="bg1"/>
              </a:gs>
              <a:gs pos="100000">
                <a:schemeClr val="accent2">
                  <a:alpha val="73000"/>
                </a:schemeClr>
              </a:gs>
            </a:gsLst>
            <a:lin ang="2700000" scaled="1"/>
          </a:gra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endParaRPr lang="ru-RU" altLang="ru-RU" sz="2400" b="1">
              <a:solidFill>
                <a:srgbClr val="000000"/>
              </a:solidFill>
              <a:latin typeface="Century Schoolbook" pitchFamily="18" charset="0"/>
            </a:endParaRPr>
          </a:p>
        </p:txBody>
      </p:sp>
      <p:sp>
        <p:nvSpPr>
          <p:cNvPr id="123912" name="AutoShape 11"/>
          <p:cNvSpPr>
            <a:spLocks noChangeArrowheads="1"/>
          </p:cNvSpPr>
          <p:nvPr/>
        </p:nvSpPr>
        <p:spPr bwMode="auto">
          <a:xfrm rot="8847455">
            <a:off x="1981200" y="5562600"/>
            <a:ext cx="3463925" cy="838200"/>
          </a:xfrm>
          <a:prstGeom prst="curvedDownArrow">
            <a:avLst>
              <a:gd name="adj1" fmla="val 82652"/>
              <a:gd name="adj2" fmla="val 165303"/>
              <a:gd name="adj3" fmla="val 33333"/>
            </a:avLst>
          </a:prstGeom>
          <a:gradFill rotWithShape="1">
            <a:gsLst>
              <a:gs pos="0">
                <a:schemeClr val="bg1"/>
              </a:gs>
              <a:gs pos="100000">
                <a:schemeClr val="accent2">
                  <a:alpha val="73000"/>
                </a:schemeClr>
              </a:gs>
            </a:gsLst>
            <a:lin ang="2700000" scaled="1"/>
          </a:gra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endParaRPr lang="ru-RU" altLang="ru-RU" sz="2400" b="1">
              <a:solidFill>
                <a:srgbClr val="000000"/>
              </a:solidFill>
              <a:latin typeface="Century Schoolbook" pitchFamily="18" charset="0"/>
            </a:endParaRPr>
          </a:p>
        </p:txBody>
      </p:sp>
      <p:pic>
        <p:nvPicPr>
          <p:cNvPr id="16397" name="Enya - fairytale.wma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86800" y="1524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39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4969" fill="hold"/>
                                        <p:tgtEl>
                                          <p:spTgt spid="1639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397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397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5954" name="Рисунок 3" descr="D:\x1x\1421273370_6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" t="-5" r="-1311" b="50507"/>
          <a:stretch>
            <a:fillRect/>
          </a:stretch>
        </p:blipFill>
        <p:spPr bwMode="auto">
          <a:xfrm>
            <a:off x="1042988" y="620713"/>
            <a:ext cx="7345362" cy="5040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388" y="188913"/>
            <a:ext cx="8856662" cy="6480175"/>
          </a:xfrm>
        </p:spPr>
        <p:txBody>
          <a:bodyPr/>
          <a:lstStyle/>
          <a:p>
            <a:pPr marL="0" indent="0" eaLnBrk="1" hangingPunct="1">
              <a:buFontTx/>
              <a:buNone/>
              <a:defRPr/>
            </a:pPr>
            <a:endParaRPr lang="ru-RU" dirty="0" smtClean="0"/>
          </a:p>
          <a:p>
            <a:pPr marL="0" indent="0" eaLnBrk="1" hangingPunct="1">
              <a:buFontTx/>
              <a:buNone/>
              <a:defRPr/>
            </a:pP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КА          АК                     КО          ОК</a:t>
            </a:r>
          </a:p>
          <a:p>
            <a:pPr marL="0" indent="0" eaLnBrk="1" hangingPunct="1">
              <a:buFontTx/>
              <a:buNone/>
              <a:defRPr/>
            </a:pP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eaLnBrk="1" hangingPunct="1">
              <a:buFontTx/>
              <a:buNone/>
              <a:defRPr/>
            </a:pPr>
            <a:endPara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eaLnBrk="1" hangingPunct="1">
              <a:buFontTx/>
              <a:buNone/>
              <a:defRPr/>
            </a:pP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eaLnBrk="1" hangingPunct="1">
              <a:buFontTx/>
              <a:buNone/>
              <a:defRPr/>
            </a:pP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        КУ          УК</a:t>
            </a:r>
          </a:p>
          <a:p>
            <a:pPr marL="0" indent="0" eaLnBrk="1" hangingPunct="1">
              <a:buFontTx/>
              <a:buNone/>
              <a:defRPr/>
            </a:pP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eaLnBrk="1" hangingPunct="1">
              <a:buFontTx/>
              <a:buNone/>
              <a:defRPr/>
            </a:pPr>
            <a:endPara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eaLnBrk="1" hangingPunct="1">
              <a:buFontTx/>
              <a:buNone/>
              <a:defRPr/>
            </a:pP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eaLnBrk="1" hangingPunct="1">
              <a:buFontTx/>
              <a:buNone/>
              <a:defRPr/>
            </a:pP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КИ          ИК                    </a:t>
            </a:r>
            <a:r>
              <a:rPr lang="uk-UA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КІ             ІК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>
    <p:push dir="u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854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51950" cy="6938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 rotWithShape="0">
          <a:gsLst>
            <a:gs pos="0">
              <a:srgbClr val="CCCCFF"/>
            </a:gs>
            <a:gs pos="9000">
              <a:srgbClr val="99CCFF"/>
            </a:gs>
            <a:gs pos="17999">
              <a:srgbClr val="9966FF"/>
            </a:gs>
            <a:gs pos="30499">
              <a:srgbClr val="CC99FF"/>
            </a:gs>
            <a:gs pos="41000">
              <a:srgbClr val="99CCFF"/>
            </a:gs>
            <a:gs pos="50000">
              <a:srgbClr val="CCCCFF"/>
            </a:gs>
            <a:gs pos="59000">
              <a:srgbClr val="99CCFF"/>
            </a:gs>
            <a:gs pos="69501">
              <a:srgbClr val="CC99FF"/>
            </a:gs>
            <a:gs pos="82001">
              <a:srgbClr val="9966FF"/>
            </a:gs>
            <a:gs pos="91000">
              <a:srgbClr val="99CCFF"/>
            </a:gs>
            <a:gs pos="100000">
              <a:srgbClr val="CCCCFF"/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Смайл.bmp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914" y="3168"/>
            <a:ext cx="1454571" cy="1400168"/>
          </a:xfrm>
          <a:prstGeom prst="ellipse">
            <a:avLst/>
          </a:prstGeom>
        </p:spPr>
      </p:pic>
      <p:pic>
        <p:nvPicPr>
          <p:cNvPr id="2" name="Рисунок 5" descr="Смайл.bmp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816160" y="4345864"/>
            <a:ext cx="1132206" cy="1089195"/>
          </a:xfrm>
          <a:prstGeom prst="ellipse">
            <a:avLst/>
          </a:prstGeom>
        </p:spPr>
      </p:pic>
      <p:pic>
        <p:nvPicPr>
          <p:cNvPr id="3" name="Рисунок 5" descr="Смайл.bmp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816160" y="1145464"/>
            <a:ext cx="1132206" cy="1089195"/>
          </a:xfrm>
          <a:prstGeom prst="ellipse">
            <a:avLst/>
          </a:prstGeom>
        </p:spPr>
      </p:pic>
      <p:pic>
        <p:nvPicPr>
          <p:cNvPr id="4" name="Рисунок 5" descr="Смайл.bmp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914" y="5453056"/>
            <a:ext cx="1454571" cy="1400167"/>
          </a:xfrm>
          <a:prstGeom prst="ellipse">
            <a:avLst/>
          </a:prstGeom>
        </p:spPr>
      </p:pic>
      <p:pic>
        <p:nvPicPr>
          <p:cNvPr id="5" name="Рисунок 5" descr="Смайл.bmp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683477" y="3168"/>
            <a:ext cx="1454570" cy="1400168"/>
          </a:xfrm>
          <a:prstGeom prst="ellipse">
            <a:avLst/>
          </a:prstGeom>
        </p:spPr>
      </p:pic>
      <p:pic>
        <p:nvPicPr>
          <p:cNvPr id="7" name="Рисунок 5" descr="Смайл.bmp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683477" y="5453056"/>
            <a:ext cx="1454570" cy="1400167"/>
          </a:xfrm>
          <a:prstGeom prst="ellipse">
            <a:avLst/>
          </a:prstGeom>
        </p:spPr>
      </p:pic>
      <p:pic>
        <p:nvPicPr>
          <p:cNvPr id="8" name="Рисунок 5" descr="Смайл.bmp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213907" y="230243"/>
            <a:ext cx="754804" cy="726130"/>
          </a:xfrm>
          <a:prstGeom prst="ellipse">
            <a:avLst/>
          </a:prstGeom>
        </p:spPr>
      </p:pic>
      <p:pic>
        <p:nvPicPr>
          <p:cNvPr id="9" name="Рисунок 5" descr="Смайл.bmp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871507" y="230243"/>
            <a:ext cx="754804" cy="726130"/>
          </a:xfrm>
          <a:prstGeom prst="ellipse">
            <a:avLst/>
          </a:prstGeom>
        </p:spPr>
      </p:pic>
      <p:pic>
        <p:nvPicPr>
          <p:cNvPr id="10" name="Рисунок 5" descr="Смайл.bmp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642907" y="6021443"/>
            <a:ext cx="754804" cy="726130"/>
          </a:xfrm>
          <a:prstGeom prst="ellipse">
            <a:avLst/>
          </a:prstGeom>
        </p:spPr>
      </p:pic>
      <p:pic>
        <p:nvPicPr>
          <p:cNvPr id="11" name="Рисунок 5" descr="Смайл.bmp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366307" y="6021443"/>
            <a:ext cx="754804" cy="726130"/>
          </a:xfrm>
          <a:prstGeom prst="ellipse">
            <a:avLst/>
          </a:prstGeom>
        </p:spPr>
      </p:pic>
      <p:pic>
        <p:nvPicPr>
          <p:cNvPr id="12" name="Рисунок 5" descr="Смайл.bmp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54653" y="1372421"/>
            <a:ext cx="377402" cy="363065"/>
          </a:xfrm>
          <a:prstGeom prst="ellipse">
            <a:avLst/>
          </a:prstGeom>
        </p:spPr>
      </p:pic>
      <p:pic>
        <p:nvPicPr>
          <p:cNvPr id="13" name="Рисунок 5" descr="Смайл.bmp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707653" y="1296221"/>
            <a:ext cx="377402" cy="363065"/>
          </a:xfrm>
          <a:prstGeom prst="ellipse">
            <a:avLst/>
          </a:prstGeom>
        </p:spPr>
      </p:pic>
      <p:pic>
        <p:nvPicPr>
          <p:cNvPr id="14" name="Рисунок 5" descr="Смайл.bmp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250453" y="4953821"/>
            <a:ext cx="377402" cy="363065"/>
          </a:xfrm>
          <a:prstGeom prst="ellipse">
            <a:avLst/>
          </a:prstGeom>
        </p:spPr>
      </p:pic>
      <p:pic>
        <p:nvPicPr>
          <p:cNvPr id="15" name="Рисунок 5" descr="Смайл.bmp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97653" y="3734621"/>
            <a:ext cx="377402" cy="363065"/>
          </a:xfrm>
          <a:prstGeom prst="ellipse">
            <a:avLst/>
          </a:prstGeom>
        </p:spPr>
      </p:pic>
      <p:pic>
        <p:nvPicPr>
          <p:cNvPr id="16" name="Рисунок 5" descr="Смайл.bmp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06853" y="1905821"/>
            <a:ext cx="377402" cy="363065"/>
          </a:xfrm>
          <a:prstGeom prst="ellipse">
            <a:avLst/>
          </a:prstGeom>
        </p:spPr>
      </p:pic>
      <p:pic>
        <p:nvPicPr>
          <p:cNvPr id="17" name="Рисунок 5" descr="Смайл.bmp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307853" y="1829621"/>
            <a:ext cx="377402" cy="363065"/>
          </a:xfrm>
          <a:prstGeom prst="ellipse">
            <a:avLst/>
          </a:prstGeom>
        </p:spPr>
      </p:pic>
      <p:pic>
        <p:nvPicPr>
          <p:cNvPr id="18" name="Рисунок 5" descr="Смайл.bmp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307853" y="4420421"/>
            <a:ext cx="377402" cy="363065"/>
          </a:xfrm>
          <a:prstGeom prst="ellipse">
            <a:avLst/>
          </a:prstGeom>
        </p:spPr>
      </p:pic>
      <p:pic>
        <p:nvPicPr>
          <p:cNvPr id="19" name="Рисунок 5" descr="Смайл.bmp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06853" y="4268021"/>
            <a:ext cx="377402" cy="363065"/>
          </a:xfrm>
          <a:prstGeom prst="ellipse">
            <a:avLst/>
          </a:prstGeom>
        </p:spPr>
      </p:pic>
      <p:pic>
        <p:nvPicPr>
          <p:cNvPr id="20" name="Рисунок 5" descr="Смайл.bmp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116853" y="458021"/>
            <a:ext cx="377402" cy="363065"/>
          </a:xfrm>
          <a:prstGeom prst="ellipse">
            <a:avLst/>
          </a:prstGeom>
        </p:spPr>
      </p:pic>
      <p:pic>
        <p:nvPicPr>
          <p:cNvPr id="21" name="Рисунок 5" descr="Смайл.bmp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269253" y="5792021"/>
            <a:ext cx="377402" cy="363065"/>
          </a:xfrm>
          <a:prstGeom prst="ellipse">
            <a:avLst/>
          </a:prstGeom>
        </p:spPr>
      </p:pic>
      <p:pic>
        <p:nvPicPr>
          <p:cNvPr id="22" name="Рисунок 5" descr="Смайл.bmp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669053" y="1753421"/>
            <a:ext cx="377402" cy="363065"/>
          </a:xfrm>
          <a:prstGeom prst="ellipse">
            <a:avLst/>
          </a:prstGeom>
        </p:spPr>
      </p:pic>
      <p:pic>
        <p:nvPicPr>
          <p:cNvPr id="23" name="Рисунок 5" descr="Смайл.bmp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488453" y="1753421"/>
            <a:ext cx="377402" cy="363065"/>
          </a:xfrm>
          <a:prstGeom prst="ellipse">
            <a:avLst/>
          </a:prstGeom>
        </p:spPr>
      </p:pic>
      <p:pic>
        <p:nvPicPr>
          <p:cNvPr id="24" name="Рисунок 5" descr="Смайл.bmp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336053" y="3658421"/>
            <a:ext cx="377402" cy="363065"/>
          </a:xfrm>
          <a:prstGeom prst="ellipse">
            <a:avLst/>
          </a:prstGeom>
        </p:spPr>
      </p:pic>
      <p:pic>
        <p:nvPicPr>
          <p:cNvPr id="25" name="Рисунок 5" descr="Смайл.bmp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211853" y="4953821"/>
            <a:ext cx="377402" cy="363065"/>
          </a:xfrm>
          <a:prstGeom prst="ellipse">
            <a:avLst/>
          </a:prstGeom>
        </p:spPr>
      </p:pic>
      <p:sp>
        <p:nvSpPr>
          <p:cNvPr id="97319" name="WordArt 39"/>
          <p:cNvSpPr>
            <a:spLocks noChangeArrowheads="1" noChangeShapeType="1" noTextEdit="1"/>
          </p:cNvSpPr>
          <p:nvPr/>
        </p:nvSpPr>
        <p:spPr bwMode="auto">
          <a:xfrm>
            <a:off x="263465" y="1829621"/>
            <a:ext cx="8763000" cy="981075"/>
          </a:xfrm>
          <a:prstGeom prst="rect">
            <a:avLst/>
          </a:prstGeom>
          <a:extLst/>
        </p:spPr>
        <p:txBody>
          <a:bodyPr spcFirstLastPara="1" wrap="none" fromWordArt="1"/>
          <a:lstStyle/>
          <a:p>
            <a:pPr algn="ctr">
              <a:defRPr/>
            </a:pPr>
            <a:r>
              <a:rPr lang="uk-UA" sz="4800" b="1" kern="10" dirty="0">
                <a:ln w="47625">
                  <a:solidFill>
                    <a:srgbClr val="0000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0047FF"/>
                    </a:gs>
                    <a:gs pos="6500">
                      <a:srgbClr val="000082"/>
                    </a:gs>
                    <a:gs pos="14000">
                      <a:srgbClr val="0047FF"/>
                    </a:gs>
                    <a:gs pos="21000">
                      <a:srgbClr val="000082"/>
                    </a:gs>
                    <a:gs pos="28501">
                      <a:srgbClr val="0047FF"/>
                    </a:gs>
                    <a:gs pos="36000">
                      <a:srgbClr val="000082"/>
                    </a:gs>
                    <a:gs pos="43500">
                      <a:srgbClr val="0047FF"/>
                    </a:gs>
                    <a:gs pos="50000">
                      <a:srgbClr val="000082"/>
                    </a:gs>
                    <a:gs pos="56500">
                      <a:srgbClr val="0047FF"/>
                    </a:gs>
                    <a:gs pos="64000">
                      <a:srgbClr val="000082"/>
                    </a:gs>
                    <a:gs pos="71500">
                      <a:srgbClr val="0047FF"/>
                    </a:gs>
                    <a:gs pos="79000">
                      <a:srgbClr val="000082"/>
                    </a:gs>
                    <a:gs pos="86000">
                      <a:srgbClr val="0047FF"/>
                    </a:gs>
                    <a:gs pos="93500">
                      <a:srgbClr val="000082"/>
                    </a:gs>
                    <a:gs pos="100000">
                      <a:srgbClr val="0047FF"/>
                    </a:gs>
                  </a:gsLst>
                  <a:lin ang="18900000" scaled="1"/>
                </a:gradFill>
                <a:latin typeface="Century Schoolbook"/>
                <a:cs typeface="+mn-cs"/>
              </a:rPr>
              <a:t>Працювали всі старанно</a:t>
            </a:r>
          </a:p>
          <a:p>
            <a:pPr algn="ctr">
              <a:defRPr/>
            </a:pPr>
            <a:r>
              <a:rPr lang="uk-UA" sz="4800" b="1" kern="10" dirty="0">
                <a:ln w="47625">
                  <a:solidFill>
                    <a:srgbClr val="0000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0047FF"/>
                    </a:gs>
                    <a:gs pos="6500">
                      <a:srgbClr val="000082"/>
                    </a:gs>
                    <a:gs pos="14000">
                      <a:srgbClr val="0047FF"/>
                    </a:gs>
                    <a:gs pos="21000">
                      <a:srgbClr val="000082"/>
                    </a:gs>
                    <a:gs pos="28501">
                      <a:srgbClr val="0047FF"/>
                    </a:gs>
                    <a:gs pos="36000">
                      <a:srgbClr val="000082"/>
                    </a:gs>
                    <a:gs pos="43500">
                      <a:srgbClr val="0047FF"/>
                    </a:gs>
                    <a:gs pos="50000">
                      <a:srgbClr val="000082"/>
                    </a:gs>
                    <a:gs pos="56500">
                      <a:srgbClr val="0047FF"/>
                    </a:gs>
                    <a:gs pos="64000">
                      <a:srgbClr val="000082"/>
                    </a:gs>
                    <a:gs pos="71500">
                      <a:srgbClr val="0047FF"/>
                    </a:gs>
                    <a:gs pos="79000">
                      <a:srgbClr val="000082"/>
                    </a:gs>
                    <a:gs pos="86000">
                      <a:srgbClr val="0047FF"/>
                    </a:gs>
                    <a:gs pos="93500">
                      <a:srgbClr val="000082"/>
                    </a:gs>
                    <a:gs pos="100000">
                      <a:srgbClr val="0047FF"/>
                    </a:gs>
                  </a:gsLst>
                  <a:lin ang="18900000" scaled="1"/>
                </a:gradFill>
                <a:latin typeface="Century Schoolbook"/>
                <a:cs typeface="+mn-cs"/>
              </a:rPr>
              <a:t>І почули у кінці</a:t>
            </a:r>
            <a:r>
              <a:rPr lang="ru-RU" sz="4800" b="1" kern="10" dirty="0">
                <a:ln w="47625">
                  <a:solidFill>
                    <a:srgbClr val="0000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0047FF"/>
                    </a:gs>
                    <a:gs pos="6500">
                      <a:srgbClr val="000082"/>
                    </a:gs>
                    <a:gs pos="14000">
                      <a:srgbClr val="0047FF"/>
                    </a:gs>
                    <a:gs pos="21000">
                      <a:srgbClr val="000082"/>
                    </a:gs>
                    <a:gs pos="28501">
                      <a:srgbClr val="0047FF"/>
                    </a:gs>
                    <a:gs pos="36000">
                      <a:srgbClr val="000082"/>
                    </a:gs>
                    <a:gs pos="43500">
                      <a:srgbClr val="0047FF"/>
                    </a:gs>
                    <a:gs pos="50000">
                      <a:srgbClr val="000082"/>
                    </a:gs>
                    <a:gs pos="56500">
                      <a:srgbClr val="0047FF"/>
                    </a:gs>
                    <a:gs pos="64000">
                      <a:srgbClr val="000082"/>
                    </a:gs>
                    <a:gs pos="71500">
                      <a:srgbClr val="0047FF"/>
                    </a:gs>
                    <a:gs pos="79000">
                      <a:srgbClr val="000082"/>
                    </a:gs>
                    <a:gs pos="86000">
                      <a:srgbClr val="0047FF"/>
                    </a:gs>
                    <a:gs pos="93500">
                      <a:srgbClr val="000082"/>
                    </a:gs>
                    <a:gs pos="100000">
                      <a:srgbClr val="0047FF"/>
                    </a:gs>
                  </a:gsLst>
                  <a:lin ang="18900000" scaled="1"/>
                </a:gradFill>
                <a:latin typeface="Century Schoolbook"/>
                <a:cs typeface="+mn-cs"/>
              </a:rPr>
              <a:t>,</a:t>
            </a:r>
          </a:p>
          <a:p>
            <a:pPr algn="ctr">
              <a:defRPr/>
            </a:pPr>
            <a:r>
              <a:rPr lang="uk-UA" sz="4800" b="1" kern="10" dirty="0">
                <a:ln w="47625">
                  <a:solidFill>
                    <a:srgbClr val="0000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0047FF"/>
                    </a:gs>
                    <a:gs pos="6500">
                      <a:srgbClr val="000082"/>
                    </a:gs>
                    <a:gs pos="14000">
                      <a:srgbClr val="0047FF"/>
                    </a:gs>
                    <a:gs pos="21000">
                      <a:srgbClr val="000082"/>
                    </a:gs>
                    <a:gs pos="28501">
                      <a:srgbClr val="0047FF"/>
                    </a:gs>
                    <a:gs pos="36000">
                      <a:srgbClr val="000082"/>
                    </a:gs>
                    <a:gs pos="43500">
                      <a:srgbClr val="0047FF"/>
                    </a:gs>
                    <a:gs pos="50000">
                      <a:srgbClr val="000082"/>
                    </a:gs>
                    <a:gs pos="56500">
                      <a:srgbClr val="0047FF"/>
                    </a:gs>
                    <a:gs pos="64000">
                      <a:srgbClr val="000082"/>
                    </a:gs>
                    <a:gs pos="71500">
                      <a:srgbClr val="0047FF"/>
                    </a:gs>
                    <a:gs pos="79000">
                      <a:srgbClr val="000082"/>
                    </a:gs>
                    <a:gs pos="86000">
                      <a:srgbClr val="0047FF"/>
                    </a:gs>
                    <a:gs pos="93500">
                      <a:srgbClr val="000082"/>
                    </a:gs>
                    <a:gs pos="100000">
                      <a:srgbClr val="0047FF"/>
                    </a:gs>
                  </a:gsLst>
                  <a:lin ang="18900000" scaled="1"/>
                </a:gradFill>
                <a:latin typeface="Century Schoolbook"/>
                <a:cs typeface="+mn-cs"/>
              </a:rPr>
              <a:t>Що у нашім першім класі</a:t>
            </a:r>
          </a:p>
          <a:p>
            <a:pPr algn="ctr">
              <a:defRPr/>
            </a:pPr>
            <a:r>
              <a:rPr lang="uk-UA" sz="4800" b="1" kern="10" dirty="0">
                <a:ln w="47625">
                  <a:solidFill>
                    <a:srgbClr val="0000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0047FF"/>
                    </a:gs>
                    <a:gs pos="6500">
                      <a:srgbClr val="000082"/>
                    </a:gs>
                    <a:gs pos="14000">
                      <a:srgbClr val="0047FF"/>
                    </a:gs>
                    <a:gs pos="21000">
                      <a:srgbClr val="000082"/>
                    </a:gs>
                    <a:gs pos="28501">
                      <a:srgbClr val="0047FF"/>
                    </a:gs>
                    <a:gs pos="36000">
                      <a:srgbClr val="000082"/>
                    </a:gs>
                    <a:gs pos="43500">
                      <a:srgbClr val="0047FF"/>
                    </a:gs>
                    <a:gs pos="50000">
                      <a:srgbClr val="000082"/>
                    </a:gs>
                    <a:gs pos="56500">
                      <a:srgbClr val="0047FF"/>
                    </a:gs>
                    <a:gs pos="64000">
                      <a:srgbClr val="000082"/>
                    </a:gs>
                    <a:gs pos="71500">
                      <a:srgbClr val="0047FF"/>
                    </a:gs>
                    <a:gs pos="79000">
                      <a:srgbClr val="000082"/>
                    </a:gs>
                    <a:gs pos="86000">
                      <a:srgbClr val="0047FF"/>
                    </a:gs>
                    <a:gs pos="93500">
                      <a:srgbClr val="000082"/>
                    </a:gs>
                    <a:gs pos="100000">
                      <a:srgbClr val="0047FF"/>
                    </a:gs>
                  </a:gsLst>
                  <a:lin ang="18900000" scaled="1"/>
                </a:gradFill>
                <a:latin typeface="Century Schoolbook"/>
                <a:cs typeface="+mn-cs"/>
              </a:rPr>
              <a:t>Діти – просто молодці!</a:t>
            </a: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70" name="Прямоугольник 1"/>
          <p:cNvSpPr>
            <a:spLocks noChangeArrowheads="1"/>
          </p:cNvSpPr>
          <p:nvPr/>
        </p:nvSpPr>
        <p:spPr bwMode="auto">
          <a:xfrm>
            <a:off x="558800" y="981075"/>
            <a:ext cx="8405813" cy="4062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r>
              <a:rPr lang="ru-RU" altLang="ru-RU" sz="6000"/>
              <a:t>У – УВАГА</a:t>
            </a:r>
          </a:p>
          <a:p>
            <a:r>
              <a:rPr lang="ru-RU" altLang="ru-RU" sz="6000"/>
              <a:t>Р - РОЗУМ</a:t>
            </a:r>
          </a:p>
          <a:p>
            <a:r>
              <a:rPr lang="ru-RU" altLang="ru-RU" sz="6000"/>
              <a:t>О – ОХАЙНІСТЬ</a:t>
            </a:r>
          </a:p>
          <a:p>
            <a:r>
              <a:rPr lang="ru-RU" altLang="ru-RU" sz="6000"/>
              <a:t>К - КМІТЛИВІСТЬ</a:t>
            </a:r>
          </a:p>
          <a:p>
            <a:endParaRPr lang="ru-RU" alt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0594" name="Рисунок 1" descr="D:\x1x\inx960x640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3636963"/>
            <a:ext cx="4103688" cy="2592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0595" name="Рисунок 2" descr="D:\x1x\i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825" y="3573463"/>
            <a:ext cx="3821113" cy="2951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0596" name="Прямоугольник 3"/>
          <p:cNvSpPr>
            <a:spLocks noChangeArrowheads="1"/>
          </p:cNvSpPr>
          <p:nvPr/>
        </p:nvSpPr>
        <p:spPr bwMode="auto">
          <a:xfrm rot="10800000" flipV="1">
            <a:off x="508000" y="1281113"/>
            <a:ext cx="8137525" cy="1754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r>
              <a:rPr lang="ru-RU" altLang="ru-RU" sz="5400" b="1"/>
              <a:t>Котив коток коток по току                                        </a:t>
            </a:r>
          </a:p>
          <a:p>
            <a:r>
              <a:rPr lang="ru-RU" altLang="ru-RU" sz="5400" b="1"/>
              <a:t>Попав коток на лапу коту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42" name="Рисунок 1" descr="D:\x1x\s1200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260350"/>
            <a:ext cx="3671888" cy="3168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43" name="Рисунок 2" descr="D:\x1x\s1200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7900" y="260350"/>
            <a:ext cx="3384550" cy="2447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44" name="Picture 2" descr="D:\x1x\i.22222jpg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613" y="3860800"/>
            <a:ext cx="5011737" cy="2808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366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8175" y="198438"/>
            <a:ext cx="4895850" cy="6529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685800"/>
          </a:xfrm>
        </p:spPr>
        <p:txBody>
          <a:bodyPr/>
          <a:lstStyle/>
          <a:p>
            <a:pPr eaLnBrk="1" hangingPunct="1"/>
            <a:r>
              <a:rPr lang="uk-UA" altLang="ru-RU" b="1" smtClean="0">
                <a:latin typeface="Century Schoolbook" pitchFamily="18" charset="0"/>
              </a:rPr>
              <a:t>Фізкультхвилинка</a:t>
            </a:r>
            <a:endParaRPr lang="ru-RU" altLang="ru-RU" b="1" smtClean="0">
              <a:latin typeface="Century Schoolbook" pitchFamily="18" charset="0"/>
            </a:endParaRPr>
          </a:p>
        </p:txBody>
      </p:sp>
      <p:pic>
        <p:nvPicPr>
          <p:cNvPr id="17413" name="Танец маленьких утят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86800" y="1524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74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3056" fill="hold"/>
                                        <p:tgtEl>
                                          <p:spTgt spid="174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413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413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5714" name="Рисунок 3" descr="D:\x1x\mc-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525" y="196850"/>
            <a:ext cx="3316288" cy="2166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5715" name="Рисунок 4" descr="D:\x1x\inx960x640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688" y="196850"/>
            <a:ext cx="4267200" cy="2773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5716" name="Рисунок 5" descr="D:\x1x\depositphotos_13209068-stock-photo-beautiful-brown-horse-running-trot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688" y="4076700"/>
            <a:ext cx="3762375" cy="2622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5717" name="Рисунок 6" descr="D:\x1x\kulka-chervona-1230sm-pastel-1-sht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2138" y="2363788"/>
            <a:ext cx="2795587" cy="2749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5718" name="Рисунок 7" descr="D:\x1x\8626331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9700" y="3975100"/>
            <a:ext cx="3709988" cy="272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38" name="Прямоугольник 1"/>
          <p:cNvSpPr>
            <a:spLocks noChangeArrowheads="1"/>
          </p:cNvSpPr>
          <p:nvPr/>
        </p:nvSpPr>
        <p:spPr bwMode="auto">
          <a:xfrm>
            <a:off x="10909300" y="1557338"/>
            <a:ext cx="71438" cy="44450"/>
          </a:xfrm>
          <a:prstGeom prst="rect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endParaRPr lang="ru-RU" altLang="ru-RU" sz="2400" b="1">
              <a:latin typeface="Century Schoolbook" pitchFamily="18" charset="0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altLang="ru-RU" sz="2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entury Schoolbook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altLang="ru-RU" sz="2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entury Schoolbook" pitchFamily="18" charset="0"/>
          </a:defRPr>
        </a:defPPr>
      </a:lstStyle>
    </a:lnDef>
  </a:objectDefaults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_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altLang="ru-RU" sz="2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entury Schoolbook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altLang="ru-RU" sz="2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entury Schoolbook" pitchFamily="18" charset="0"/>
          </a:defRPr>
        </a:defPPr>
      </a:lstStyle>
    </a:lnDef>
  </a:objectDefaults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2_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altLang="ru-RU" sz="2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entury Schoolbook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altLang="ru-RU" sz="2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entury Schoolbook" pitchFamily="18" charset="0"/>
          </a:defRPr>
        </a:defPPr>
      </a:lstStyle>
    </a:lnDef>
  </a:objectDefaults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3_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altLang="ru-RU" sz="2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entury Schoolbook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altLang="ru-RU" sz="2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entury Schoolbook" pitchFamily="18" charset="0"/>
          </a:defRPr>
        </a:defPPr>
      </a:lstStyle>
    </a:lnDef>
  </a:objectDefaults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4_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altLang="ru-RU" sz="2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entury Schoolbook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altLang="ru-RU" sz="2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entury Schoolbook" pitchFamily="18" charset="0"/>
          </a:defRPr>
        </a:defPPr>
      </a:lstStyle>
    </a:lnDef>
  </a:objectDefaults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5_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altLang="ru-RU" sz="2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entury Schoolbook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altLang="ru-RU" sz="2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entury Schoolbook" pitchFamily="18" charset="0"/>
          </a:defRPr>
        </a:defPPr>
      </a:lstStyle>
    </a:lnDef>
  </a:objectDefaults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8.xml><?xml version="1.0" encoding="utf-8"?>
<a:theme xmlns:a="http://schemas.openxmlformats.org/drawingml/2006/main" name="6_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altLang="ru-RU" sz="2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entury Schoolbook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altLang="ru-RU" sz="2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entury Schoolbook" pitchFamily="18" charset="0"/>
          </a:defRPr>
        </a:defPPr>
      </a:lstStyle>
    </a:lnDef>
  </a:objectDefaults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9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204</TotalTime>
  <Words>159</Words>
  <Application>Microsoft Office PowerPoint</Application>
  <PresentationFormat>Экран (4:3)</PresentationFormat>
  <Paragraphs>85</Paragraphs>
  <Slides>20</Slides>
  <Notes>1</Notes>
  <HiddenSlides>0</HiddenSlides>
  <MMClips>3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8</vt:i4>
      </vt:variant>
      <vt:variant>
        <vt:lpstr>Заголовки слайдов</vt:lpstr>
      </vt:variant>
      <vt:variant>
        <vt:i4>20</vt:i4>
      </vt:variant>
    </vt:vector>
  </HeadingPairs>
  <TitlesOfParts>
    <vt:vector size="32" baseType="lpstr">
      <vt:lpstr>Calibri</vt:lpstr>
      <vt:lpstr>Arial</vt:lpstr>
      <vt:lpstr>Century Schoolbook</vt:lpstr>
      <vt:lpstr>Times New Roman</vt:lpstr>
      <vt:lpstr>Тема Office</vt:lpstr>
      <vt:lpstr>Оформление по умолчанию</vt:lpstr>
      <vt:lpstr>1_Оформление по умолчанию</vt:lpstr>
      <vt:lpstr>2_Оформление по умолчанию</vt:lpstr>
      <vt:lpstr>3_Оформление по умолчанию</vt:lpstr>
      <vt:lpstr>4_Оформление по умолчанию</vt:lpstr>
      <vt:lpstr>5_Оформление по умолчанию</vt:lpstr>
      <vt:lpstr>6_Оформление по умолчанию</vt:lpstr>
      <vt:lpstr>Звуки [ к ], [к' ], позначення їх буквами К,к «ка».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Фізкультхвилинка</vt:lpstr>
      <vt:lpstr>Презентация PowerPoint</vt:lpstr>
      <vt:lpstr>Презентация PowerPoint</vt:lpstr>
      <vt:lpstr>Зошит свій я відкриваю, Навскоси його кладу. Ручку я ось так тримаю. Сяду рівно не зігнусь. Буду я писати вправно - До роботи я берусь.</vt:lpstr>
      <vt:lpstr>Презентация PowerPoint</vt:lpstr>
      <vt:lpstr>Презентация PowerPoint</vt:lpstr>
      <vt:lpstr>Фізкультхвилинка</vt:lpstr>
      <vt:lpstr>Презентация PowerPoint</vt:lpstr>
      <vt:lpstr>Склади слова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Звуки [ к ], [к' ], позначення їх буквами К,к «ка».</dc:title>
  <dc:creator>User</dc:creator>
  <cp:lastModifiedBy>User</cp:lastModifiedBy>
  <cp:revision>21</cp:revision>
  <dcterms:created xsi:type="dcterms:W3CDTF">2019-02-03T08:43:46Z</dcterms:created>
  <dcterms:modified xsi:type="dcterms:W3CDTF">2019-02-08T17:22:48Z</dcterms:modified>
</cp:coreProperties>
</file>