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5"/>
  </p:notesMasterIdLst>
  <p:sldIdLst>
    <p:sldId id="265" r:id="rId2"/>
    <p:sldId id="257" r:id="rId3"/>
    <p:sldId id="256" r:id="rId4"/>
    <p:sldId id="258" r:id="rId5"/>
    <p:sldId id="263" r:id="rId6"/>
    <p:sldId id="268" r:id="rId7"/>
    <p:sldId id="259" r:id="rId8"/>
    <p:sldId id="264" r:id="rId9"/>
    <p:sldId id="266" r:id="rId10"/>
    <p:sldId id="267" r:id="rId11"/>
    <p:sldId id="260" r:id="rId12"/>
    <p:sldId id="261" r:id="rId13"/>
    <p:sldId id="262" r:id="rId14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7E2C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350" y="-90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08FC0-5981-4293-BCB1-13F516611AD5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8E912-705E-4A49-9297-3879DBDF95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8E912-705E-4A49-9297-3879DBDF959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3782" y="1512253"/>
            <a:ext cx="9182066" cy="2016337"/>
          </a:xfrm>
          <a:ln>
            <a:noFill/>
          </a:ln>
        </p:spPr>
        <p:txBody>
          <a:bodyPr vert="horz" tIns="0" rIns="20861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4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23781" y="3559611"/>
            <a:ext cx="9185631" cy="1932323"/>
          </a:xfrm>
        </p:spPr>
        <p:txBody>
          <a:bodyPr lIns="0" rIns="20861"/>
          <a:lstStyle>
            <a:lvl1pPr marL="0" marR="52153" indent="0" algn="r">
              <a:buNone/>
              <a:defRPr>
                <a:solidFill>
                  <a:schemeClr val="tx1"/>
                </a:solidFill>
              </a:defRPr>
            </a:lvl1pPr>
            <a:lvl2pPr marL="521528" indent="0" algn="ctr">
              <a:buNone/>
            </a:lvl2pPr>
            <a:lvl3pPr marL="1043056" indent="0" algn="ctr">
              <a:buNone/>
            </a:lvl3pPr>
            <a:lvl4pPr marL="1564584" indent="0" algn="ctr">
              <a:buNone/>
            </a:lvl4pPr>
            <a:lvl5pPr marL="2086112" indent="0" algn="ctr">
              <a:buNone/>
            </a:lvl5pPr>
            <a:lvl6pPr marL="2607640" indent="0" algn="ctr">
              <a:buNone/>
            </a:lvl6pPr>
            <a:lvl7pPr marL="3129168" indent="0" algn="ctr">
              <a:buNone/>
            </a:lvl7pPr>
            <a:lvl8pPr marL="3650696" indent="0" algn="ctr">
              <a:buNone/>
            </a:lvl8pPr>
            <a:lvl9pPr marL="4172224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1008170"/>
            <a:ext cx="2406015" cy="574621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1008170"/>
            <a:ext cx="7039822" cy="574621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217" y="1451762"/>
            <a:ext cx="9089390" cy="1502171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4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0217" y="2982018"/>
            <a:ext cx="9089390" cy="1664527"/>
          </a:xfrm>
        </p:spPr>
        <p:txBody>
          <a:bodyPr lIns="52153" rIns="52153" anchor="t"/>
          <a:lstStyle>
            <a:lvl1pPr marL="0" indent="0">
              <a:buNone/>
              <a:defRPr sz="2500">
                <a:solidFill>
                  <a:schemeClr val="tx1"/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776289"/>
            <a:ext cx="9624060" cy="1260211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2116983"/>
            <a:ext cx="4722918" cy="4889617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2" y="2116983"/>
            <a:ext cx="4722918" cy="4889617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776289"/>
            <a:ext cx="9624060" cy="1260211"/>
          </a:xfrm>
        </p:spPr>
        <p:txBody>
          <a:bodyPr tIns="52153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2045497"/>
            <a:ext cx="4724775" cy="726966"/>
          </a:xfrm>
        </p:spPr>
        <p:txBody>
          <a:bodyPr lIns="52153" tIns="0" rIns="52153" bIns="0" anchor="ctr">
            <a:noAutofit/>
          </a:bodyPr>
          <a:lstStyle>
            <a:lvl1pPr marL="0" indent="0">
              <a:buNone/>
              <a:defRPr sz="27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432099" y="2050469"/>
            <a:ext cx="4726631" cy="721995"/>
          </a:xfrm>
        </p:spPr>
        <p:txBody>
          <a:bodyPr lIns="52153" tIns="0" rIns="52153" bIns="0" anchor="ctr"/>
          <a:lstStyle>
            <a:lvl1pPr marL="0" indent="0">
              <a:buNone/>
              <a:defRPr sz="27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34670" y="2772463"/>
            <a:ext cx="4724775" cy="4240085"/>
          </a:xfrm>
        </p:spPr>
        <p:txBody>
          <a:bodyPr tIns="0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099" y="2772463"/>
            <a:ext cx="4726631" cy="4240085"/>
          </a:xfrm>
        </p:spPr>
        <p:txBody>
          <a:bodyPr tIns="0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776289"/>
            <a:ext cx="9713172" cy="1260211"/>
          </a:xfrm>
        </p:spPr>
        <p:txBody>
          <a:bodyPr vert="horz" tIns="52153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7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005" y="567097"/>
            <a:ext cx="3208020" cy="1281214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02005" y="1848309"/>
            <a:ext cx="3208020" cy="5040842"/>
          </a:xfrm>
        </p:spPr>
        <p:txBody>
          <a:bodyPr lIns="20861" rIns="20861"/>
          <a:lstStyle>
            <a:lvl1pPr marL="0" indent="0" algn="l">
              <a:buNone/>
              <a:defRPr sz="1600"/>
            </a:lvl1pPr>
            <a:lvl2pPr indent="0" algn="l">
              <a:buNone/>
              <a:defRPr sz="1400"/>
            </a:lvl2pPr>
            <a:lvl3pPr indent="0" algn="l">
              <a:buNone/>
              <a:defRPr sz="1100"/>
            </a:lvl3pPr>
            <a:lvl4pPr indent="0" algn="l">
              <a:buNone/>
              <a:defRPr sz="1000"/>
            </a:lvl4pPr>
            <a:lvl5pPr indent="0" algn="l"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180822" y="1848309"/>
            <a:ext cx="5977908" cy="5040842"/>
          </a:xfrm>
        </p:spPr>
        <p:txBody>
          <a:bodyPr tIns="0"/>
          <a:lstStyle>
            <a:lvl1pPr>
              <a:defRPr sz="3200"/>
            </a:lvl1pPr>
            <a:lvl2pPr>
              <a:defRPr sz="3000"/>
            </a:lvl2pPr>
            <a:lvl3pPr>
              <a:defRPr sz="2700"/>
            </a:lvl3pPr>
            <a:lvl4pPr>
              <a:defRPr sz="2300"/>
            </a:lvl4pPr>
            <a:lvl5pPr>
              <a:defRPr sz="2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702172" y="1221706"/>
            <a:ext cx="6148705" cy="4536758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9360390" y="5909394"/>
            <a:ext cx="181788" cy="171389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893" y="1297693"/>
            <a:ext cx="2587803" cy="1744913"/>
          </a:xfrm>
        </p:spPr>
        <p:txBody>
          <a:bodyPr vert="horz" lIns="52153" tIns="52153" rIns="52153" bIns="52153" anchor="b"/>
          <a:lstStyle>
            <a:lvl1pPr algn="l">
              <a:buNone/>
              <a:defRPr sz="23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2894" y="3118867"/>
            <a:ext cx="2584238" cy="2402801"/>
          </a:xfrm>
        </p:spPr>
        <p:txBody>
          <a:bodyPr lIns="73014" rIns="52153" bIns="52153" anchor="t"/>
          <a:lstStyle>
            <a:lvl1pPr marL="0" indent="0" algn="l">
              <a:spcBef>
                <a:spcPts val="285"/>
              </a:spcBef>
              <a:buFontTx/>
              <a:buNone/>
              <a:defRPr sz="15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445837" y="7008171"/>
            <a:ext cx="712893" cy="402567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076441" y="1322523"/>
            <a:ext cx="5400167" cy="433512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7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1139" y="6413071"/>
            <a:ext cx="10715678" cy="114819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06" tIns="52153" rIns="104306" bIns="52153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123921" y="6857646"/>
            <a:ext cx="5569479" cy="70361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06" tIns="52153" rIns="104306" bIns="52153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1139" y="-7877"/>
            <a:ext cx="10715678" cy="114819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06" tIns="52153" rIns="104306" bIns="52153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123921" y="-7876"/>
            <a:ext cx="5569479" cy="70361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306" tIns="52153" rIns="104306" bIns="52153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34670" y="776289"/>
            <a:ext cx="9624060" cy="1260211"/>
          </a:xfrm>
          <a:prstGeom prst="rect">
            <a:avLst/>
          </a:prstGeom>
        </p:spPr>
        <p:txBody>
          <a:bodyPr vert="horz" lIns="0" tIns="52153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534670" y="2133957"/>
            <a:ext cx="9624060" cy="4839208"/>
          </a:xfrm>
          <a:prstGeom prst="rect">
            <a:avLst/>
          </a:prstGeom>
        </p:spPr>
        <p:txBody>
          <a:bodyPr vert="horz" lIns="104306" tIns="52153" rIns="104306" bIns="52153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18909" y="7008171"/>
            <a:ext cx="3920913" cy="402567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9267613" y="7008171"/>
            <a:ext cx="891117" cy="402567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2239" y="223164"/>
            <a:ext cx="10736141" cy="7158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7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12917" indent="-312917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0139" indent="-28162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indent="-28162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5973" indent="-239903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1668890" indent="-239903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1981807" indent="-239903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190418" indent="-208611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03335" indent="-208611" algn="l" rtl="0" eaLnBrk="1" latinLnBrk="0" hangingPunct="1">
        <a:spcBef>
          <a:spcPct val="20000"/>
        </a:spcBef>
        <a:buClr>
          <a:schemeClr val="tx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816251" indent="-208611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9;&#1077;&#1082;&#1088;&#1077;&#1090;&#1072;&#1088;\&#1052;&#1080;&#1093;&#1072;&#1081;&#1083;&#1102;&#1082;%20&#1030;.&#1054;.%20&#1087;&#1077;&#1095;&#1072;&#1090;&#1100;\deti-online.com_-_ulybka-minusovka2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9;&#1077;&#1082;&#1088;&#1077;&#1090;&#1072;&#1088;\&#1052;&#1080;&#1093;&#1072;&#1081;&#1083;&#1102;&#1082;%20&#1030;.&#1054;.%20&#1087;&#1077;&#1095;&#1072;&#1090;&#1100;\deti-online.com_-_ulybka-minusovka2.mp3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9;&#1077;&#1082;&#1088;&#1077;&#1090;&#1072;&#1088;\&#1052;&#1080;&#1093;&#1072;&#1081;&#1083;&#1102;&#1082;%20&#1030;.&#1054;.%20&#1087;&#1077;&#1095;&#1072;&#1090;&#1100;\deti-online.com_-_ulybka-minusovka2.mp3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958" t="5953" r="10280" b="4749"/>
          <a:stretch>
            <a:fillRect/>
          </a:stretch>
        </p:blipFill>
        <p:spPr bwMode="auto">
          <a:xfrm>
            <a:off x="4560882" y="0"/>
            <a:ext cx="5000660" cy="3461995"/>
          </a:xfrm>
          <a:prstGeom prst="round2DiagRect">
            <a:avLst/>
          </a:prstGeom>
          <a:noFill/>
          <a:ln w="50800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71438" y="423045"/>
            <a:ext cx="4346568" cy="2093655"/>
          </a:xfrm>
          <a:prstGeom prst="round2DiagRect">
            <a:avLst>
              <a:gd name="adj1" fmla="val 0"/>
              <a:gd name="adj2" fmla="val 2846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uk-UA" sz="5400" b="1" i="1" dirty="0" smtClean="0">
                <a:ln w="19050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Наш </a:t>
            </a:r>
          </a:p>
          <a:p>
            <a:pPr algn="ctr"/>
            <a:r>
              <a:rPr lang="uk-UA" sz="5400" b="1" i="1" dirty="0" smtClean="0">
                <a:ln w="19050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1-А клас</a:t>
            </a:r>
            <a:endParaRPr lang="ru-RU" sz="5400" b="1" i="1" dirty="0">
              <a:ln w="19050">
                <a:solidFill>
                  <a:srgbClr val="002060"/>
                </a:solidFill>
              </a:ln>
              <a:solidFill>
                <a:srgbClr val="00B0F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7209" r="25818" b="936"/>
          <a:stretch>
            <a:fillRect/>
          </a:stretch>
        </p:blipFill>
        <p:spPr bwMode="auto">
          <a:xfrm>
            <a:off x="428628" y="2851937"/>
            <a:ext cx="3989378" cy="4425714"/>
          </a:xfrm>
          <a:prstGeom prst="round2DiagRect">
            <a:avLst/>
          </a:prstGeom>
          <a:noFill/>
          <a:ln w="44450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7940" t="14221" r="4294" b="3654"/>
          <a:stretch>
            <a:fillRect/>
          </a:stretch>
        </p:blipFill>
        <p:spPr bwMode="auto">
          <a:xfrm>
            <a:off x="4611664" y="3637755"/>
            <a:ext cx="6021448" cy="3746299"/>
          </a:xfrm>
          <a:prstGeom prst="round2DiagRect">
            <a:avLst>
              <a:gd name="adj1" fmla="val 0"/>
              <a:gd name="adj2" fmla="val 15342"/>
            </a:avLst>
          </a:prstGeom>
          <a:noFill/>
          <a:ln w="12700">
            <a:solidFill>
              <a:schemeClr val="accent3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секретар\Михайлюк І.О. печать\правильно-не правильно.jpg"/>
          <p:cNvPicPr>
            <a:picLocks noChangeAspect="1" noChangeArrowheads="1"/>
          </p:cNvPicPr>
          <p:nvPr/>
        </p:nvPicPr>
        <p:blipFill>
          <a:blip r:embed="rId2" cstate="print"/>
          <a:srcRect r="48191" b="8277"/>
          <a:stretch>
            <a:fillRect/>
          </a:stretch>
        </p:blipFill>
        <p:spPr bwMode="auto">
          <a:xfrm>
            <a:off x="0" y="923111"/>
            <a:ext cx="10693400" cy="5219398"/>
          </a:xfrm>
          <a:prstGeom prst="rect">
            <a:avLst/>
          </a:prstGeom>
          <a:noFill/>
        </p:spPr>
      </p:pic>
      <p:pic>
        <p:nvPicPr>
          <p:cNvPr id="29700" name="Picture 4" descr="Картинки по запросу незнайка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489840" y="2335052"/>
            <a:ext cx="3203560" cy="522621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секретар\Михайлюк І.О. печать\правильно-не правильно.jpg"/>
          <p:cNvPicPr>
            <a:picLocks noChangeAspect="1" noChangeArrowheads="1"/>
          </p:cNvPicPr>
          <p:nvPr/>
        </p:nvPicPr>
        <p:blipFill>
          <a:blip r:embed="rId3" cstate="print"/>
          <a:srcRect r="48191" b="8277"/>
          <a:stretch>
            <a:fillRect/>
          </a:stretch>
        </p:blipFill>
        <p:spPr bwMode="auto">
          <a:xfrm>
            <a:off x="0" y="923111"/>
            <a:ext cx="10693400" cy="5219398"/>
          </a:xfrm>
          <a:prstGeom prst="rect">
            <a:avLst/>
          </a:prstGeom>
          <a:noFill/>
        </p:spPr>
      </p:pic>
      <p:pic>
        <p:nvPicPr>
          <p:cNvPr id="29700" name="Picture 4" descr="Картинки по запросу незнайка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89840" y="2335052"/>
            <a:ext cx="3203560" cy="5226211"/>
          </a:xfrm>
          <a:prstGeom prst="rect">
            <a:avLst/>
          </a:prstGeom>
          <a:noFill/>
        </p:spPr>
      </p:pic>
      <p:pic>
        <p:nvPicPr>
          <p:cNvPr id="4" name="deti-online.com_-_ulybka-minusovka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388600" y="6781027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4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D:\секретар\Михайлюк І.О. печать\правильно-не правильно.jpg"/>
          <p:cNvPicPr>
            <a:picLocks noChangeAspect="1" noChangeArrowheads="1"/>
          </p:cNvPicPr>
          <p:nvPr/>
        </p:nvPicPr>
        <p:blipFill>
          <a:blip r:embed="rId2" cstate="print"/>
          <a:srcRect l="57076"/>
          <a:stretch>
            <a:fillRect/>
          </a:stretch>
        </p:blipFill>
        <p:spPr bwMode="auto">
          <a:xfrm>
            <a:off x="-11150" y="869147"/>
            <a:ext cx="9204352" cy="5911880"/>
          </a:xfrm>
          <a:prstGeom prst="rect">
            <a:avLst/>
          </a:prstGeom>
          <a:noFill/>
        </p:spPr>
      </p:pic>
      <p:pic>
        <p:nvPicPr>
          <p:cNvPr id="2050" name="Picture 2" descr="Картинки по запросу знайка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11942" y="3417859"/>
            <a:ext cx="4143404" cy="4143404"/>
          </a:xfrm>
          <a:prstGeom prst="rect">
            <a:avLst/>
          </a:prstGeom>
          <a:noFill/>
        </p:spPr>
      </p:pic>
      <p:pic>
        <p:nvPicPr>
          <p:cNvPr id="2052" name="Picture 4" descr="Картинки по запросу знайка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924" y="2135739"/>
            <a:ext cx="3775064" cy="543110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0420" y="2476957"/>
            <a:ext cx="84296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i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– </a:t>
            </a:r>
            <a:r>
              <a:rPr lang="ru-RU" sz="8800" b="1" i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молодці</a:t>
            </a:r>
            <a:r>
              <a:rPr lang="ru-RU" sz="8800" b="1" i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8800" b="1" i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0368" y="3637755"/>
            <a:ext cx="3489312" cy="2447728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смайлик класс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0565"/>
            <a:ext cx="2363495" cy="2241665"/>
          </a:xfrm>
          <a:prstGeom prst="rect">
            <a:avLst/>
          </a:prstGeom>
          <a:noFill/>
        </p:spPr>
      </p:pic>
      <p:pic>
        <p:nvPicPr>
          <p:cNvPr id="1034" name="Picture 10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2254" y="851673"/>
            <a:ext cx="2077521" cy="1708929"/>
          </a:xfrm>
          <a:prstGeom prst="round2DiagRect">
            <a:avLst>
              <a:gd name="adj1" fmla="val 18478"/>
              <a:gd name="adj2" fmla="val 17504"/>
            </a:avLst>
          </a:prstGeom>
          <a:noFill/>
        </p:spPr>
      </p:pic>
      <p:pic>
        <p:nvPicPr>
          <p:cNvPr id="6" name="deti-online.com_-_ulybka-minusovka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0388600" y="7256463"/>
            <a:ext cx="304800" cy="3048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32056" y="3780631"/>
            <a:ext cx="5613477" cy="3780632"/>
          </a:xfrm>
          <a:prstGeom prst="rect">
            <a:avLst/>
          </a:prstGeom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  <a:softEdge rad="63500"/>
          </a:effectLst>
        </p:spPr>
      </p:pic>
      <p:pic>
        <p:nvPicPr>
          <p:cNvPr id="8" name="Picture 6" descr="Картинки по запросу смайлик класс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329905" y="3137689"/>
            <a:ext cx="2363495" cy="224166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47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ti-online.com_-_ulybka-minusovka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339001" y="6852465"/>
            <a:ext cx="708798" cy="708798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l="8068" t="7484" r="5968" b="6540"/>
          <a:stretch>
            <a:fillRect/>
          </a:stretch>
        </p:blipFill>
        <p:spPr bwMode="auto">
          <a:xfrm>
            <a:off x="-82588" y="-1"/>
            <a:ext cx="11370471" cy="756126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l="-252" t="6049" r="11791"/>
          <a:stretch>
            <a:fillRect/>
          </a:stretch>
        </p:blipFill>
        <p:spPr bwMode="auto">
          <a:xfrm>
            <a:off x="783439" y="-1"/>
            <a:ext cx="9492483" cy="7561263"/>
          </a:xfrm>
          <a:prstGeom prst="roundRect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0" y="-2"/>
            <a:ext cx="11372140" cy="7561263"/>
          </a:xfrm>
          <a:prstGeom prst="round2Diag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rcRect t="12879" b="8648"/>
          <a:stretch>
            <a:fillRect/>
          </a:stretch>
        </p:blipFill>
        <p:spPr bwMode="auto">
          <a:xfrm>
            <a:off x="1707952" y="0"/>
            <a:ext cx="6918335" cy="7561263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716" y="0"/>
            <a:ext cx="10081684" cy="7561262"/>
          </a:xfrm>
          <a:prstGeom prst="round2Diag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0" cstate="print"/>
          <a:srcRect l="3893" b="915"/>
          <a:stretch>
            <a:fillRect/>
          </a:stretch>
        </p:blipFill>
        <p:spPr bwMode="auto">
          <a:xfrm>
            <a:off x="0" y="0"/>
            <a:ext cx="11215766" cy="7787801"/>
          </a:xfrm>
          <a:prstGeom prst="round2Diag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1" cstate="print"/>
          <a:srcRect l="4991" r="16743" b="3347"/>
          <a:stretch>
            <a:fillRect/>
          </a:stretch>
        </p:blipFill>
        <p:spPr bwMode="auto">
          <a:xfrm>
            <a:off x="1560486" y="0"/>
            <a:ext cx="8501122" cy="7873687"/>
          </a:xfrm>
          <a:prstGeom prst="snip2Diag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9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0"/>
                            </p:stCondLst>
                            <p:childTnLst>
                              <p:par>
                                <p:cTn id="3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0"/>
                            </p:stCondLst>
                            <p:childTnLst>
                              <p:par>
                                <p:cTn id="36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7" dur="5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0"/>
                            </p:stCondLst>
                            <p:childTnLst>
                              <p:par>
                                <p:cTn id="4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0"/>
                            </p:stCondLst>
                            <p:childTnLst>
                              <p:par>
                                <p:cTn id="44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5" dur="5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0"/>
                            </p:stCondLst>
                            <p:childTnLst>
                              <p:par>
                                <p:cTn id="52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5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Картинки по запросу фон презентації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3400" cy="7561263"/>
          </a:xfrm>
          <a:prstGeom prst="rect">
            <a:avLst/>
          </a:prstGeom>
          <a:noFill/>
        </p:spPr>
      </p:pic>
      <p:sp>
        <p:nvSpPr>
          <p:cNvPr id="1026" name="AutoShape 2" descr="Картинки по запросу буква Х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буква Х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ПК\Desktop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2188" y="5352267"/>
            <a:ext cx="1571636" cy="157163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</p:pic>
      <p:sp>
        <p:nvSpPr>
          <p:cNvPr id="8194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347096" y="3352003"/>
            <a:ext cx="19176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angle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9600" b="1" i="1" spc="50" dirty="0" err="1" smtClean="0">
                <a:ln w="1905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Хх</a:t>
            </a:r>
            <a:endParaRPr lang="ru-RU" sz="9600" b="1" i="1" cap="none" spc="50" dirty="0">
              <a:ln w="19050"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60684" y="994549"/>
            <a:ext cx="62151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300" dirty="0" err="1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Закріплення</a:t>
            </a:r>
            <a:r>
              <a:rPr lang="ru-RU" sz="6000" b="1" i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6000" b="1" i="1" cap="none" spc="300" dirty="0" err="1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умінь</a:t>
            </a:r>
            <a:r>
              <a:rPr lang="ru-RU" sz="6000" b="1" i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6000" b="1" i="1" cap="none" spc="300" dirty="0" err="1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читати</a:t>
            </a:r>
            <a:r>
              <a:rPr lang="ru-RU" sz="6000" b="1" i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слова </a:t>
            </a:r>
            <a:r>
              <a:rPr lang="ru-RU" sz="6000" b="1" i="1" cap="none" spc="300" dirty="0" err="1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</a:t>
            </a:r>
            <a:r>
              <a:rPr lang="ru-RU" sz="6000" b="1" i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текст </a:t>
            </a:r>
            <a:r>
              <a:rPr lang="ru-RU" sz="6000" b="1" i="1" cap="none" spc="300" dirty="0" err="1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</a:t>
            </a:r>
            <a:r>
              <a:rPr lang="ru-RU" sz="6000" b="1" i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6000" b="1" i="1" cap="none" spc="300" dirty="0" err="1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літерами</a:t>
            </a:r>
            <a:r>
              <a:rPr lang="ru-RU" sz="6000" b="1" i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2158"/>
            <a:ext cx="106934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Хліб</a:t>
            </a:r>
            <a:endParaRPr lang="ru-RU" sz="3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indent="45085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Дід Харитон попросив Михайлика принести з магазину хліб.                </a:t>
            </a:r>
          </a:p>
          <a:p>
            <a:pPr lvl="0" indent="45085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швидко повернувся. Дідусеві він купив      </a:t>
            </a:r>
            <a:r>
              <a:rPr lang="uk-UA" sz="3600" i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uk-UA" sz="36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а собі        </a:t>
            </a:r>
            <a:r>
              <a:rPr lang="uk-UA" sz="3600" i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uk-UA" sz="36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Він дуже любив халву. Без хліба думав обійтися. Два дні їв    халву, а на третій попросив у діда хліба. Зрозумів Михайлик, що більше двох днів не можна витримати без           </a:t>
            </a:r>
            <a:r>
              <a:rPr lang="uk-UA" sz="3600" i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uk-UA" sz="3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Картинки по запросу хлопчик 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026" y="2486317"/>
            <a:ext cx="972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Whute bread PNG ima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32914" y="2709061"/>
            <a:ext cx="648000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Картинки по запросу халва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0420" y="3494879"/>
            <a:ext cx="785818" cy="785818"/>
          </a:xfrm>
          <a:prstGeom prst="rect">
            <a:avLst/>
          </a:prstGeom>
          <a:noFill/>
        </p:spPr>
      </p:pic>
      <p:pic>
        <p:nvPicPr>
          <p:cNvPr id="6" name="Рисунок 5" descr="Картинки по запросу хлопчик 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9378" y="4057953"/>
            <a:ext cx="972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Whute bread PNG ima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1146" y="5995209"/>
            <a:ext cx="648000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хлопчик 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3203560" cy="356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7" descr="Картинки по запросу халва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3626" y="5137953"/>
            <a:ext cx="2500330" cy="2500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Стрелка влево 5"/>
          <p:cNvSpPr/>
          <p:nvPr/>
        </p:nvSpPr>
        <p:spPr>
          <a:xfrm>
            <a:off x="3632188" y="423045"/>
            <a:ext cx="4320000" cy="2160000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i="1" dirty="0" smtClean="0">
                <a:solidFill>
                  <a:srgbClr val="002060"/>
                </a:solidFill>
              </a:rPr>
              <a:t>хлопчик</a:t>
            </a:r>
            <a:endParaRPr lang="ru-RU" sz="6000" i="1" dirty="0">
              <a:solidFill>
                <a:srgbClr val="002060"/>
              </a:solidFill>
            </a:endParaRPr>
          </a:p>
        </p:txBody>
      </p:sp>
      <p:sp>
        <p:nvSpPr>
          <p:cNvPr id="8" name="Стрелка влево 7"/>
          <p:cNvSpPr/>
          <p:nvPr/>
        </p:nvSpPr>
        <p:spPr>
          <a:xfrm>
            <a:off x="5060948" y="2423309"/>
            <a:ext cx="4320000" cy="2160000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i="1" dirty="0" smtClean="0">
                <a:solidFill>
                  <a:srgbClr val="002060"/>
                </a:solidFill>
              </a:rPr>
              <a:t>хліб</a:t>
            </a:r>
            <a:endParaRPr lang="ru-RU" sz="6000" i="1" dirty="0">
              <a:solidFill>
                <a:srgbClr val="002060"/>
              </a:solidFill>
            </a:endParaRPr>
          </a:p>
        </p:txBody>
      </p:sp>
      <p:sp>
        <p:nvSpPr>
          <p:cNvPr id="9" name="Стрелка влево 8"/>
          <p:cNvSpPr/>
          <p:nvPr/>
        </p:nvSpPr>
        <p:spPr>
          <a:xfrm>
            <a:off x="6170236" y="4995077"/>
            <a:ext cx="4320000" cy="2160000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i="1" dirty="0" smtClean="0">
                <a:solidFill>
                  <a:srgbClr val="002060"/>
                </a:solidFill>
              </a:rPr>
              <a:t>халва</a:t>
            </a:r>
            <a:endParaRPr lang="ru-RU" sz="6000" i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8955" y="4406553"/>
            <a:ext cx="330891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angle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19900" b="1" i="1" spc="50" dirty="0" err="1" smtClean="0">
                <a:ln w="11430">
                  <a:solidFill>
                    <a:schemeClr val="bg1"/>
                  </a:solidFill>
                </a:ln>
                <a:gradFill flip="none" rotWithShape="1"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Хх</a:t>
            </a:r>
            <a:endParaRPr lang="ru-RU" sz="19900" b="1" i="1" cap="none" spc="50" dirty="0">
              <a:ln w="11430">
                <a:solidFill>
                  <a:schemeClr val="bg1"/>
                </a:solidFill>
              </a:ln>
              <a:gradFill flip="none" rotWithShape="1"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Whute bread PNG imag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7676" y="3352003"/>
            <a:ext cx="292895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5815"/>
          <a:stretch>
            <a:fillRect/>
          </a:stretch>
        </p:blipFill>
        <p:spPr bwMode="auto">
          <a:xfrm>
            <a:off x="0" y="0"/>
            <a:ext cx="10693400" cy="7561263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150" y="708797"/>
            <a:ext cx="10693400" cy="1549014"/>
          </a:xfrm>
          <a:prstGeom prst="rect">
            <a:avLst/>
          </a:prstGeom>
          <a:solidFill>
            <a:srgbClr val="F7E2C5"/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7200" b="1" i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Хліб – усьому голова</a:t>
            </a:r>
            <a:endParaRPr lang="uk-UA" sz="72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5815"/>
          <a:stretch>
            <a:fillRect/>
          </a:stretch>
        </p:blipFill>
        <p:spPr bwMode="auto">
          <a:xfrm>
            <a:off x="0" y="0"/>
            <a:ext cx="10693400" cy="7561263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8061344" cy="3416320"/>
          </a:xfrm>
          <a:prstGeom prst="rect">
            <a:avLst/>
          </a:prstGeom>
          <a:solidFill>
            <a:srgbClr val="F7E2C5"/>
          </a:solidFill>
          <a:ln w="9525">
            <a:noFill/>
            <a:miter lim="800000"/>
            <a:headEnd/>
            <a:tailEnd/>
          </a:ln>
          <a:effectLst>
            <a:softEdge rad="3175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Народився на землі,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Зарум`янивсь на вогні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І з`явився на столі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До борщу тобі й мені. 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76186" y="5528071"/>
            <a:ext cx="4667098" cy="4066384"/>
          </a:xfrm>
          <a:prstGeom prst="rect">
            <a:avLst/>
          </a:prstGeom>
          <a:noFill/>
        </p:spPr>
      </p:pic>
      <p:pic>
        <p:nvPicPr>
          <p:cNvPr id="5122" name="Picture 2" descr="Картинки по запросу фон презентації хліб"/>
          <p:cNvPicPr>
            <a:picLocks noChangeAspect="1" noChangeArrowheads="1"/>
          </p:cNvPicPr>
          <p:nvPr/>
        </p:nvPicPr>
        <p:blipFill>
          <a:blip r:embed="rId4" cstate="print"/>
          <a:srcRect l="3333" t="19971" r="6666"/>
          <a:stretch>
            <a:fillRect/>
          </a:stretch>
        </p:blipFill>
        <p:spPr bwMode="auto">
          <a:xfrm>
            <a:off x="4391128" y="3352003"/>
            <a:ext cx="6302272" cy="4209260"/>
          </a:xfrm>
          <a:prstGeom prst="rect">
            <a:avLst/>
          </a:prstGeom>
          <a:noFill/>
        </p:spPr>
      </p:pic>
      <p:sp>
        <p:nvSpPr>
          <p:cNvPr id="5126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2716" y="961545"/>
            <a:ext cx="3060684" cy="2237343"/>
          </a:xfrm>
          <a:prstGeom prst="rect">
            <a:avLst/>
          </a:prstGeom>
          <a:noFill/>
          <a:effectLst>
            <a:glow rad="101600">
              <a:srgbClr val="FFC000">
                <a:alpha val="60000"/>
              </a:srgbClr>
            </a:glow>
          </a:effectLst>
        </p:spPr>
      </p:pic>
      <p:pic>
        <p:nvPicPr>
          <p:cNvPr id="5130" name="Picture 10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6032" y="3852069"/>
            <a:ext cx="4104542" cy="3000396"/>
          </a:xfrm>
          <a:prstGeom prst="rect">
            <a:avLst/>
          </a:prstGeom>
          <a:noFill/>
          <a:effectLst>
            <a:glow rad="101600">
              <a:srgbClr val="FFC0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132" name="Picture 12" descr="https://media.jaa.su/wp-content/uploads/2012/01/Screen-Shot-2013-11-18-at-2.56.50-P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7297826" y="4852201"/>
            <a:ext cx="5827413" cy="398381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0196" y="2700511"/>
            <a:ext cx="43204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Відео  про випічку та важливість хліба на пекарні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3345" t="793" r="33449" b="-1693"/>
          <a:stretch>
            <a:fillRect/>
          </a:stretch>
        </p:blipFill>
        <p:spPr bwMode="auto">
          <a:xfrm>
            <a:off x="6066780" y="180231"/>
            <a:ext cx="4320480" cy="738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5815"/>
          <a:stretch>
            <a:fillRect/>
          </a:stretch>
        </p:blipFill>
        <p:spPr bwMode="auto">
          <a:xfrm>
            <a:off x="0" y="0"/>
            <a:ext cx="10693400" cy="7561263"/>
          </a:xfrm>
          <a:prstGeom prst="rect">
            <a:avLst/>
          </a:prstGeom>
          <a:noFill/>
        </p:spPr>
      </p:pic>
      <p:pic>
        <p:nvPicPr>
          <p:cNvPr id="2" name="Picture 3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6766" y="3338452"/>
            <a:ext cx="4846634" cy="4222811"/>
          </a:xfrm>
          <a:prstGeom prst="rect">
            <a:avLst/>
          </a:prstGeom>
          <a:noFill/>
        </p:spPr>
      </p:pic>
      <p:pic>
        <p:nvPicPr>
          <p:cNvPr id="3" name="Picture 12" descr="https://media.jaa.su/wp-content/uploads/2012/01/Screen-Shot-2013-11-18-at-2.56.50-P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6157191" cy="4209258"/>
          </a:xfrm>
          <a:prstGeom prst="rect">
            <a:avLst/>
          </a:prstGeom>
          <a:noFill/>
        </p:spPr>
      </p:pic>
      <p:pic>
        <p:nvPicPr>
          <p:cNvPr id="4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46832" y="494483"/>
            <a:ext cx="3775064" cy="2759551"/>
          </a:xfrm>
          <a:prstGeom prst="rect">
            <a:avLst/>
          </a:prstGeom>
          <a:noFill/>
          <a:effectLst>
            <a:glow rad="101600">
              <a:srgbClr val="FFC000">
                <a:alpha val="60000"/>
              </a:srgbClr>
            </a:glow>
          </a:effectLst>
        </p:spPr>
      </p:pic>
      <p:pic>
        <p:nvPicPr>
          <p:cNvPr id="5" name="Picture 10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1792" y="4351984"/>
            <a:ext cx="4390294" cy="3209279"/>
          </a:xfrm>
          <a:prstGeom prst="rect">
            <a:avLst/>
          </a:prstGeom>
          <a:noFill/>
          <a:effectLst>
            <a:glow rad="101600">
              <a:srgbClr val="FFC0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382</TotalTime>
  <Words>105</Words>
  <Application>Microsoft Office PowerPoint</Application>
  <PresentationFormat>Произвольный</PresentationFormat>
  <Paragraphs>19</Paragraphs>
  <Slides>13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49</cp:revision>
  <dcterms:created xsi:type="dcterms:W3CDTF">2018-02-06T10:31:31Z</dcterms:created>
  <dcterms:modified xsi:type="dcterms:W3CDTF">2019-02-12T07:25:55Z</dcterms:modified>
</cp:coreProperties>
</file>