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64" r:id="rId3"/>
    <p:sldId id="267" r:id="rId4"/>
    <p:sldId id="268" r:id="rId5"/>
    <p:sldId id="269" r:id="rId6"/>
    <p:sldId id="270" r:id="rId7"/>
    <p:sldId id="271" r:id="rId8"/>
    <p:sldId id="272" r:id="rId9"/>
    <p:sldId id="273" r:id="rId10"/>
    <p:sldId id="274" r:id="rId11"/>
    <p:sldId id="275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5DFFF"/>
    <a:srgbClr val="FFFF00"/>
    <a:srgbClr val="33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42" autoAdjust="0"/>
    <p:restoredTop sz="94660"/>
  </p:normalViewPr>
  <p:slideViewPr>
    <p:cSldViewPr>
      <p:cViewPr>
        <p:scale>
          <a:sx n="90" d="100"/>
          <a:sy n="90" d="100"/>
        </p:scale>
        <p:origin x="-1530" y="-3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68C4FF4-6EE1-4A76-9B8F-B2F594D6C874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26.12.2016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BF7A747-1B53-4B3F-B8D2-D8AB0E128148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24BD201-5F9C-4593-BEFD-74C971F0B552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26.12.2016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B22E6F0-797A-404D-B2F0-96032D2C16E5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37A3035-02C7-4538-A480-C6887B19F5A6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26.12.2016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518664C-3B03-4311-A452-8E87A1DF2E36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152DDE1-E9F2-4B50-AB95-1A36B28481DE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26.12.2016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087BA6C-DE82-4922-A007-5CB817EE4E20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5011FA9-72D4-4D0D-AA04-5200C8F96D1C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26.12.2016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4CBFCBB-F7D8-4AD9-B5F9-93687358CA6B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18AA105-3B9A-485F-A7BD-B3B1C1BFF994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26.12.2016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9217202-91A5-4841-8837-12B3422A9C13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003E727-7E97-4B76-A273-97C117DFD6DE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26.12.2016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9F140D1-42AB-456C-B3EB-2E58162D29C5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62FDA9A-A9AF-4522-BA4E-959710ABA8F2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26.12.2016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7C4C3DF-49FF-4AA4-A1AB-8615103FAECA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81C31E6-6AC6-4E62-806B-D0CB1E8C6262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26.12.2016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1B0E188-B191-46AC-99B7-5113417AE6AB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9E59BE0-226E-4980-AAF5-F1A9DF7C7AE8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26.12.2016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ED8319C-EFFD-43A6-A723-9E31BBA50F68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194FB44-2B3A-4EA5-B708-4FEB9F41BBF1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26.12.2016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7C51498-F984-481A-8E8C-4DDFA9BC9183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1.jpg"/><Relationship Id="rId5" Type="http://schemas.openxmlformats.org/officeDocument/2006/relationships/image" Target="../media/image10.jpg"/><Relationship Id="rId4" Type="http://schemas.openxmlformats.org/officeDocument/2006/relationships/image" Target="../media/image9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5.jpg"/><Relationship Id="rId4" Type="http://schemas.openxmlformats.org/officeDocument/2006/relationships/image" Target="../media/image14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539552" y="1684546"/>
            <a:ext cx="7992888" cy="1600438"/>
          </a:xfrm>
          <a:prstGeom prst="rect">
            <a:avLst/>
          </a:prstGeom>
        </p:spPr>
        <p:txBody>
          <a:bodyPr wrap="square">
            <a:prstTxWarp prst="textWave2">
              <a:avLst/>
            </a:prstTxWarp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uk-UA" sz="4400" b="1" i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/>
              </a:rPr>
              <a:t>ЯК У ШКОЛІ ВИТИНАНКА, </a:t>
            </a:r>
            <a:endParaRPr lang="uk-UA" sz="4400" b="1" i="1" cap="all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/>
            </a:endParaRPr>
          </a:p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uk-UA" sz="4400" b="1" i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/>
              </a:rPr>
              <a:t>ТО </a:t>
            </a:r>
            <a:r>
              <a:rPr lang="uk-UA" sz="4400" b="1" i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/>
              </a:rPr>
              <a:t>Й ДОБРО СТОЇТЬ НА ҐАНКУ</a:t>
            </a:r>
            <a:endParaRPr lang="uk-UA" sz="4400" b="1" i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195736" y="3434224"/>
            <a:ext cx="705678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2060"/>
                </a:solidFill>
              </a:rPr>
              <a:t>УРОК </a:t>
            </a:r>
          </a:p>
          <a:p>
            <a:pPr algn="ctr"/>
            <a:r>
              <a:rPr lang="ru-RU" sz="4000" b="1" dirty="0" smtClean="0">
                <a:solidFill>
                  <a:srgbClr val="002060"/>
                </a:solidFill>
              </a:rPr>
              <a:t>ТРУДОВОГО НАВЧАННЯ</a:t>
            </a:r>
          </a:p>
          <a:p>
            <a:pPr algn="ctr"/>
            <a:r>
              <a:rPr lang="ru-RU" sz="4000" b="1" dirty="0" smtClean="0">
                <a:solidFill>
                  <a:srgbClr val="002060"/>
                </a:solidFill>
              </a:rPr>
              <a:t>1 </a:t>
            </a:r>
            <a:r>
              <a:rPr lang="ru-RU" sz="4000" b="1" dirty="0" err="1" smtClean="0">
                <a:solidFill>
                  <a:srgbClr val="002060"/>
                </a:solidFill>
              </a:rPr>
              <a:t>клас</a:t>
            </a:r>
            <a:endParaRPr lang="uk-UA" sz="40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548680"/>
            <a:ext cx="4038600" cy="5832648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marL="0" indent="0">
              <a:buNone/>
            </a:pPr>
            <a:r>
              <a:rPr lang="uk-UA" b="1" i="1" dirty="0">
                <a:solidFill>
                  <a:srgbClr val="002060"/>
                </a:solidFill>
              </a:rPr>
              <a:t>Правила безпечної роботи з ножицями: </a:t>
            </a:r>
          </a:p>
          <a:p>
            <a:pPr lvl="0"/>
            <a:r>
              <a:rPr lang="uk-UA" dirty="0">
                <a:solidFill>
                  <a:srgbClr val="002060"/>
                </a:solidFill>
              </a:rPr>
              <a:t>Передавай ножиці в закритому вигляді кільцями вперед!</a:t>
            </a:r>
          </a:p>
          <a:p>
            <a:pPr lvl="0"/>
            <a:r>
              <a:rPr lang="uk-UA" dirty="0">
                <a:solidFill>
                  <a:srgbClr val="002060"/>
                </a:solidFill>
              </a:rPr>
              <a:t>Не тримай ножиці кінцями вгору!</a:t>
            </a:r>
          </a:p>
          <a:p>
            <a:pPr lvl="0"/>
            <a:r>
              <a:rPr lang="uk-UA" dirty="0">
                <a:solidFill>
                  <a:srgbClr val="002060"/>
                </a:solidFill>
              </a:rPr>
              <a:t>Не залишай ножиці на столі в розкритому вигляді!                                                                    </a:t>
            </a:r>
            <a:endParaRPr lang="uk-UA" dirty="0">
              <a:solidFill>
                <a:srgbClr val="002060"/>
              </a:solidFill>
              <a:effectLst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548680"/>
            <a:ext cx="4038600" cy="5832648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marL="0" indent="0">
              <a:buNone/>
            </a:pPr>
            <a:r>
              <a:rPr lang="uk-UA" b="1" i="1" dirty="0">
                <a:solidFill>
                  <a:srgbClr val="002060"/>
                </a:solidFill>
              </a:rPr>
              <a:t>Правила безпечної роботи з клеєм:</a:t>
            </a:r>
          </a:p>
          <a:p>
            <a:pPr lvl="0"/>
            <a:r>
              <a:rPr lang="uk-UA" dirty="0">
                <a:solidFill>
                  <a:srgbClr val="002060"/>
                </a:solidFill>
              </a:rPr>
              <a:t>Працюючи з клеєм, користуйся пензликом.</a:t>
            </a:r>
          </a:p>
          <a:p>
            <a:pPr lvl="0"/>
            <a:r>
              <a:rPr lang="uk-UA" dirty="0">
                <a:solidFill>
                  <a:srgbClr val="002060"/>
                </a:solidFill>
              </a:rPr>
              <a:t>При попаданні клею на шкіру або в очі промий їх водою.                При необхідності звернися до лікаря.</a:t>
            </a:r>
          </a:p>
          <a:p>
            <a:pPr lvl="0"/>
            <a:r>
              <a:rPr lang="uk-UA" dirty="0">
                <a:solidFill>
                  <a:srgbClr val="002060"/>
                </a:solidFill>
              </a:rPr>
              <a:t>По закінченні ретельно вимий руки з милом. </a:t>
            </a:r>
            <a:endParaRPr lang="uk-UA" dirty="0">
              <a:solidFill>
                <a:srgbClr val="00206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33099480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2987824" y="1019869"/>
            <a:ext cx="5544616" cy="5361459"/>
          </a:xfrm>
        </p:spPr>
        <p:txBody>
          <a:bodyPr/>
          <a:lstStyle/>
          <a:p>
            <a:pPr marL="0" indent="0">
              <a:buNone/>
            </a:pPr>
            <a:r>
              <a:rPr lang="uk-UA" dirty="0"/>
              <a:t>Хай Новий рік приходить в дім</a:t>
            </a:r>
          </a:p>
          <a:p>
            <a:pPr marL="0" indent="0">
              <a:buNone/>
            </a:pPr>
            <a:r>
              <a:rPr lang="uk-UA" dirty="0"/>
              <a:t>в прикрасах ялинкових!</a:t>
            </a:r>
          </a:p>
          <a:p>
            <a:pPr marL="0" indent="0">
              <a:buNone/>
            </a:pPr>
            <a:r>
              <a:rPr lang="uk-UA" dirty="0"/>
              <a:t>Хай буде більше в році цім</a:t>
            </a:r>
          </a:p>
          <a:p>
            <a:pPr marL="0" indent="0">
              <a:buNone/>
            </a:pPr>
            <a:r>
              <a:rPr lang="uk-UA" dirty="0"/>
              <a:t>днів сонячно-чудових,</a:t>
            </a:r>
          </a:p>
          <a:p>
            <a:pPr marL="0" indent="0">
              <a:buNone/>
            </a:pPr>
            <a:r>
              <a:rPr lang="uk-UA" dirty="0"/>
              <a:t>що плинуть тихо, як вода,</a:t>
            </a:r>
          </a:p>
          <a:p>
            <a:pPr marL="0" indent="0">
              <a:buNone/>
            </a:pPr>
            <a:r>
              <a:rPr lang="uk-UA" dirty="0"/>
              <a:t>у щасті та надії.</a:t>
            </a:r>
          </a:p>
          <a:p>
            <a:pPr marL="0" indent="0">
              <a:buNone/>
            </a:pPr>
            <a:r>
              <a:rPr lang="uk-UA" dirty="0"/>
              <a:t>В ці найчарівніші свята</a:t>
            </a:r>
          </a:p>
          <a:p>
            <a:pPr marL="0" indent="0">
              <a:buNone/>
            </a:pPr>
            <a:r>
              <a:rPr lang="uk-UA" dirty="0"/>
              <a:t>хай здійснюються мрії!</a:t>
            </a:r>
          </a:p>
          <a:p>
            <a:pPr marL="0" indent="0" algn="r">
              <a:buNone/>
            </a:pPr>
            <a:r>
              <a:rPr lang="uk-UA" dirty="0"/>
              <a:t>Т. </a:t>
            </a:r>
            <a:r>
              <a:rPr lang="uk-UA" dirty="0" err="1"/>
              <a:t>Ортякова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38627948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type="body" idx="1"/>
          </p:nvPr>
        </p:nvSpPr>
        <p:spPr>
          <a:xfrm>
            <a:off x="683568" y="1370980"/>
            <a:ext cx="7772400" cy="3066132"/>
          </a:xfrm>
        </p:spPr>
        <p:txBody>
          <a:bodyPr/>
          <a:lstStyle/>
          <a:p>
            <a:r>
              <a:rPr lang="uk-UA" sz="4000" b="1" i="1" dirty="0">
                <a:solidFill>
                  <a:srgbClr val="002060"/>
                </a:solidFill>
              </a:rPr>
              <a:t>Нумо, діти, підведіться!</a:t>
            </a:r>
          </a:p>
          <a:p>
            <a:r>
              <a:rPr lang="uk-UA" sz="4000" b="1" i="1" dirty="0">
                <a:solidFill>
                  <a:srgbClr val="002060"/>
                </a:solidFill>
              </a:rPr>
              <a:t>Всі приємно посміхніться.</a:t>
            </a:r>
          </a:p>
          <a:p>
            <a:r>
              <a:rPr lang="uk-UA" sz="4000" b="1" i="1" dirty="0">
                <a:solidFill>
                  <a:srgbClr val="002060"/>
                </a:solidFill>
              </a:rPr>
              <a:t>Продзвенів уже дзвінок,</a:t>
            </a:r>
          </a:p>
          <a:p>
            <a:r>
              <a:rPr lang="uk-UA" sz="4000" b="1" i="1" dirty="0">
                <a:solidFill>
                  <a:srgbClr val="002060"/>
                </a:solidFill>
              </a:rPr>
              <a:t>Починаємо урок!</a:t>
            </a:r>
          </a:p>
        </p:txBody>
      </p:sp>
    </p:spTree>
    <p:extLst>
      <p:ext uri="{BB962C8B-B14F-4D97-AF65-F5344CB8AC3E}">
        <p14:creationId xmlns:p14="http://schemas.microsoft.com/office/powerpoint/2010/main" val="15262804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755576" y="1268760"/>
            <a:ext cx="7848872" cy="4857403"/>
          </a:xfrm>
        </p:spPr>
        <p:txBody>
          <a:bodyPr/>
          <a:lstStyle/>
          <a:p>
            <a:pPr marL="0" indent="0">
              <a:buNone/>
            </a:pPr>
            <a:r>
              <a:rPr lang="uk-UA" sz="4800" dirty="0">
                <a:solidFill>
                  <a:srgbClr val="002060"/>
                </a:solidFill>
              </a:rPr>
              <a:t>Сьогодні на уроці ми будемо продовжувати готуватися до новорічних свят, а саме: </a:t>
            </a:r>
            <a:r>
              <a:rPr lang="uk-UA" sz="4800" b="1" i="1" dirty="0">
                <a:solidFill>
                  <a:srgbClr val="002060"/>
                </a:solidFill>
              </a:rPr>
              <a:t>виготовляти гірлянди та зимову картину з витинанок. </a:t>
            </a:r>
          </a:p>
        </p:txBody>
      </p:sp>
    </p:spTree>
    <p:extLst>
      <p:ext uri="{BB962C8B-B14F-4D97-AF65-F5344CB8AC3E}">
        <p14:creationId xmlns:p14="http://schemas.microsoft.com/office/powerpoint/2010/main" val="26127020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1237476"/>
            <a:ext cx="7560840" cy="514385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8318330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7" y="3645024"/>
            <a:ext cx="2118257" cy="246451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5816" y="690064"/>
            <a:ext cx="2804170" cy="3789419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4088" y="3933056"/>
            <a:ext cx="3294071" cy="2390038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0498" y="647112"/>
            <a:ext cx="2381250" cy="3162300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6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695" y="1163425"/>
            <a:ext cx="2286000" cy="228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81793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6750" y="3526416"/>
            <a:ext cx="3810000" cy="29718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9872" y="861075"/>
            <a:ext cx="1998340" cy="267219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1031" y="1268760"/>
            <a:ext cx="3003798" cy="400506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825252"/>
            <a:ext cx="2376264" cy="31271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837223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ПАДАЄ СНІЖОК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35563" y="1304764"/>
            <a:ext cx="7872874" cy="44284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6980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899592" y="1341923"/>
            <a:ext cx="7920880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b="1" i="1" dirty="0"/>
              <a:t>Технологія виготовлення </a:t>
            </a:r>
            <a:r>
              <a:rPr lang="uk-UA" sz="3600" b="1" i="1" dirty="0" smtClean="0"/>
              <a:t>гірлянди:</a:t>
            </a:r>
            <a:r>
              <a:rPr lang="uk-UA" sz="3600" dirty="0"/>
              <a:t>	</a:t>
            </a:r>
            <a:r>
              <a:rPr lang="uk-UA" sz="3600" dirty="0" smtClean="0"/>
              <a:t>                    </a:t>
            </a:r>
            <a:endParaRPr lang="uk-UA" sz="3600" dirty="0"/>
          </a:p>
          <a:p>
            <a:pPr marL="742950" lvl="0" indent="-742950">
              <a:buFont typeface="+mj-lt"/>
              <a:buAutoNum type="arabicParenR"/>
            </a:pPr>
            <a:r>
              <a:rPr lang="uk-UA" sz="3600" dirty="0"/>
              <a:t>виріж  з білого паперу сніжинки;</a:t>
            </a:r>
          </a:p>
          <a:p>
            <a:pPr marL="742950" lvl="0" indent="-742950">
              <a:buFont typeface="+mj-lt"/>
              <a:buAutoNum type="arabicParenR"/>
            </a:pPr>
            <a:r>
              <a:rPr lang="uk-UA" sz="3600" dirty="0"/>
              <a:t>степлером прикріпи на атласну стрічку сніжинки почергово зі старими листівками, утворюючи проміжки;</a:t>
            </a:r>
          </a:p>
          <a:p>
            <a:pPr marL="742950" lvl="0" indent="-742950">
              <a:buFont typeface="+mj-lt"/>
              <a:buAutoNum type="arabicParenR"/>
            </a:pPr>
            <a:r>
              <a:rPr lang="uk-UA" sz="3600" dirty="0"/>
              <a:t>гірлянда готова.</a:t>
            </a:r>
          </a:p>
          <a:p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111770873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899592" y="1098024"/>
            <a:ext cx="7920880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b="1" i="1" dirty="0"/>
              <a:t>Технологія виготовлення </a:t>
            </a:r>
            <a:r>
              <a:rPr lang="uk-UA" sz="3600" b="1" i="1" dirty="0" smtClean="0"/>
              <a:t>картини:</a:t>
            </a:r>
            <a:endParaRPr lang="uk-UA" sz="3600" b="1" i="1" dirty="0"/>
          </a:p>
          <a:p>
            <a:pPr marL="742950" lvl="0" indent="-742950">
              <a:buFont typeface="+mj-lt"/>
              <a:buAutoNum type="arabicParenR"/>
            </a:pPr>
            <a:r>
              <a:rPr lang="uk-UA" sz="3600" dirty="0"/>
              <a:t>виріж з білого паперу силуетні зображення на новорічну тематику;</a:t>
            </a:r>
          </a:p>
          <a:p>
            <a:pPr marL="742950" lvl="0" indent="-742950">
              <a:buFont typeface="+mj-lt"/>
              <a:buAutoNum type="arabicParenR"/>
            </a:pPr>
            <a:r>
              <a:rPr lang="uk-UA" sz="3600" dirty="0"/>
              <a:t>змасти клеєм;</a:t>
            </a:r>
          </a:p>
          <a:p>
            <a:pPr marL="742950" lvl="0" indent="-742950">
              <a:buFont typeface="+mj-lt"/>
              <a:buAutoNum type="arabicParenR"/>
            </a:pPr>
            <a:r>
              <a:rPr lang="uk-UA" sz="3600" dirty="0"/>
              <a:t>розташуй на ватмані синього кольору;</a:t>
            </a:r>
          </a:p>
          <a:p>
            <a:pPr marL="742950" indent="-742950">
              <a:buFont typeface="+mj-lt"/>
              <a:buAutoNum type="arabicParenR"/>
            </a:pPr>
            <a:r>
              <a:rPr lang="uk-UA" sz="3600" dirty="0" smtClean="0"/>
              <a:t>готову </a:t>
            </a:r>
            <a:r>
              <a:rPr lang="uk-UA" sz="3600" dirty="0"/>
              <a:t>картину по периметру обклей старими </a:t>
            </a:r>
            <a:r>
              <a:rPr lang="uk-UA" sz="3600" dirty="0" err="1"/>
              <a:t>пазлами</a:t>
            </a:r>
            <a:r>
              <a:rPr lang="uk-UA" sz="3600" dirty="0"/>
              <a:t>.</a:t>
            </a:r>
          </a:p>
          <a:p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4215187267"/>
      </p:ext>
    </p:extLst>
  </p:cSld>
  <p:clrMapOvr>
    <a:masterClrMapping/>
  </p:clrMapOvr>
</p:sld>
</file>

<file path=ppt/theme/theme1.xml><?xml version="1.0" encoding="utf-8"?>
<a:theme xmlns:a="http://schemas.openxmlformats.org/drawingml/2006/main" name="1_Тема Office">
  <a:themeElements>
    <a:clrScheme name="Другая 166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4F81BD"/>
      </a:hlink>
      <a:folHlink>
        <a:srgbClr val="4F81BD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281</TotalTime>
  <Words>200</Words>
  <Application>Microsoft Office PowerPoint</Application>
  <PresentationFormat>Экран (4:3)</PresentationFormat>
  <Paragraphs>36</Paragraphs>
  <Slides>11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1_Тема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Шаблон презентации</dc:title>
  <dc:creator>Шаблон Фокиной Л. П.</dc:creator>
  <cp:lastModifiedBy>RePack by Diakov</cp:lastModifiedBy>
  <cp:revision>40</cp:revision>
  <dcterms:created xsi:type="dcterms:W3CDTF">2014-07-06T18:18:01Z</dcterms:created>
  <dcterms:modified xsi:type="dcterms:W3CDTF">2016-12-26T14:17:51Z</dcterms:modified>
</cp:coreProperties>
</file>