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7" r:id="rId4"/>
    <p:sldId id="278" r:id="rId5"/>
    <p:sldId id="284" r:id="rId6"/>
    <p:sldId id="283" r:id="rId7"/>
    <p:sldId id="280" r:id="rId8"/>
    <p:sldId id="281" r:id="rId9"/>
    <p:sldId id="257" r:id="rId10"/>
    <p:sldId id="285" r:id="rId11"/>
    <p:sldId id="259" r:id="rId12"/>
    <p:sldId id="286" r:id="rId13"/>
    <p:sldId id="265" r:id="rId14"/>
    <p:sldId id="282" r:id="rId15"/>
    <p:sldId id="261" r:id="rId16"/>
    <p:sldId id="266" r:id="rId17"/>
    <p:sldId id="267" r:id="rId18"/>
    <p:sldId id="329" r:id="rId19"/>
    <p:sldId id="291" r:id="rId20"/>
    <p:sldId id="263" r:id="rId21"/>
    <p:sldId id="264" r:id="rId22"/>
    <p:sldId id="269" r:id="rId23"/>
    <p:sldId id="270" r:id="rId24"/>
    <p:sldId id="271" r:id="rId25"/>
    <p:sldId id="273" r:id="rId26"/>
    <p:sldId id="290" r:id="rId27"/>
    <p:sldId id="294" r:id="rId28"/>
    <p:sldId id="295" r:id="rId29"/>
    <p:sldId id="258" r:id="rId30"/>
    <p:sldId id="297" r:id="rId31"/>
    <p:sldId id="268" r:id="rId32"/>
    <p:sldId id="316" r:id="rId33"/>
    <p:sldId id="303" r:id="rId34"/>
    <p:sldId id="314" r:id="rId35"/>
    <p:sldId id="300" r:id="rId36"/>
    <p:sldId id="318" r:id="rId37"/>
    <p:sldId id="324" r:id="rId38"/>
    <p:sldId id="325" r:id="rId39"/>
    <p:sldId id="317" r:id="rId40"/>
    <p:sldId id="327" r:id="rId41"/>
  </p:sldIdLst>
  <p:sldSz cx="12192000" cy="6858000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2"/>
    <p:restoredTop sz="94660"/>
  </p:normalViewPr>
  <p:slideViewPr>
    <p:cSldViewPr snapToGrid="0" showGuides="1">
      <p:cViewPr varScale="1">
        <p:scale>
          <a:sx n="67" d="100"/>
          <a:sy n="67" d="100"/>
        </p:scale>
        <p:origin x="64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B36B2F-C38F-4718-8A5E-800AB9083F2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.xml"/><Relationship Id="rId1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Заголовок 1"/>
          <p:cNvSpPr>
            <a:spLocks noGrp="1"/>
          </p:cNvSpPr>
          <p:nvPr>
            <p:ph type="ctrTitle"/>
          </p:nvPr>
        </p:nvSpPr>
        <p:spPr>
          <a:xfrm>
            <a:off x="624205" y="46355"/>
            <a:ext cx="10942955" cy="1724660"/>
          </a:xfrm>
        </p:spPr>
        <p:txBody>
          <a:bodyPr vert="horz" wrap="square" lIns="91440" tIns="45720" rIns="91440" bIns="45720" anchor="b"/>
          <a:p>
            <a:pPr defTabSz="914400">
              <a:buNone/>
            </a:pPr>
            <a:r>
              <a:rPr lang="uk-UA" altLang="ru-RU" sz="6000" kern="1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Первоцвіти. Охорона первоцвітів</a:t>
            </a:r>
            <a:endParaRPr lang="uk-UA" altLang="ru-RU" sz="6000" kern="1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5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745" y="5454015"/>
            <a:ext cx="10949305" cy="974090"/>
          </a:xfrm>
        </p:spPr>
        <p:txBody>
          <a:bodyPr vert="horz" wrap="square" lIns="91440" tIns="45720" rIns="91440" bIns="45720" anchor="t"/>
          <a:p>
            <a:pPr defTabSz="914400"/>
            <a:r>
              <a:rPr lang="uk-UA" altLang="ru-RU" kern="1200" dirty="0">
                <a:latin typeface="+mn-lt"/>
                <a:ea typeface="+mn-ea"/>
                <a:cs typeface="+mn-cs"/>
              </a:rPr>
              <a:t>Підготувала Дроняк В.В. вчитель початкових класів Кутської ЗОШ І-ІІІ ступенів</a:t>
            </a:r>
            <a:endParaRPr lang="en-US" altLang="ru-RU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 descr="http://vestnik.in.ua/uploads/posts/2013-03/1362559804_4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22045" y="1771015"/>
            <a:ext cx="9947275" cy="368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 descr="http://www.wallpage.ru/imgbig/wallpapers_44868.jpg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74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4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517994749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280" y="274320"/>
            <a:ext cx="9715500" cy="60807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201930" y="374650"/>
            <a:ext cx="9008745" cy="98615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Підбіл (мати-мачуха)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5362" name="Picture 2" descr="http://os1.i.ua/3/1/2380170_f0b1a92b.jpg"/>
          <p:cNvPicPr>
            <a:picLocks noChangeAspect="1" noChangeArrowheads="1"/>
          </p:cNvPicPr>
          <p:nvPr/>
        </p:nvPicPr>
        <p:blipFill>
          <a:blip r:embed="rId1" cstate="print"/>
          <a:srcRect l="-16200" t="-3818" r="16200" b="3818"/>
          <a:stretch>
            <a:fillRect/>
          </a:stretch>
        </p:blipFill>
        <p:spPr bwMode="auto">
          <a:xfrm>
            <a:off x="201930" y="922020"/>
            <a:ext cx="9515475" cy="590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/>
              <a:t>                  </a:t>
            </a:r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Проліска дволиста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Замещающее содержимое 3" descr="new-22934-2013-03-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4270" y="1107440"/>
            <a:ext cx="8676640" cy="54089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 descr="http://dikun.at.ua/_ph/12/926895023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32840" y="211455"/>
            <a:ext cx="9926320" cy="656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624205" y="106045"/>
            <a:ext cx="7395210" cy="105029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Ряст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Рисунок 4" descr="http://vinnicya.vn.ua/upload_images/02206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90930" y="1156335"/>
            <a:ext cx="10010140" cy="56064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Рисунок 2" descr="http://2.bp.blogspot.com/--hVo4SLGxJY/UevmYslnkPI/AAAAAAAAAXQ/8UVRKEb64DY/s1600/5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360000">
            <a:off x="941705" y="800735"/>
            <a:ext cx="10307955" cy="6023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головок 2"/>
          <p:cNvSpPr>
            <a:spLocks noGrp="1" noChangeArrowheads="1"/>
          </p:cNvSpPr>
          <p:nvPr>
            <p:ph type="ctrTitle"/>
          </p:nvPr>
        </p:nvSpPr>
        <p:spPr>
          <a:xfrm>
            <a:off x="633095" y="137795"/>
            <a:ext cx="7453630" cy="1082675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Горицвіт (адоніс</a:t>
            </a:r>
            <a:r>
              <a:rPr lang="uk-UA" altLang="ru-RU"/>
              <a:t>)</a:t>
            </a:r>
            <a:endParaRPr lang="uk-UA" altLang="ru-RU"/>
          </a:p>
        </p:txBody>
      </p:sp>
      <p:sp>
        <p:nvSpPr>
          <p:cNvPr id="4" name="Подзаголовок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Изображение 1" descr="adonis_vesnyani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1220470"/>
            <a:ext cx="10664825" cy="5521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517994717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455" y="275590"/>
            <a:ext cx="10041255" cy="61963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Рисунок 2" descr="http://www.epochtimes.ru/images/stories/06/photos/107_0204_22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300000">
            <a:off x="814705" y="530860"/>
            <a:ext cx="10467975" cy="62757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maxresdefaul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0235" y="529590"/>
            <a:ext cx="10971530" cy="60813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Рисунок 2" descr="http://img-fotki.yandex.ru/get/5501/m2633.33/0_57a95_e14ac212_XL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90295" y="368935"/>
            <a:ext cx="10076180" cy="6120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головок 2"/>
          <p:cNvSpPr>
            <a:spLocks noGrp="1" noChangeArrowheads="1"/>
          </p:cNvSpPr>
          <p:nvPr>
            <p:ph type="ctrTitle"/>
          </p:nvPr>
        </p:nvSpPr>
        <p:spPr>
          <a:xfrm>
            <a:off x="624205" y="-23495"/>
            <a:ext cx="6653530" cy="1244600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Шафран (крокус)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Рисунок 1" descr="http://vestnik.in.ua/uploads/posts/2013-03/1362559804_4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45" y="1221105"/>
            <a:ext cx="9947275" cy="5457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 descr="http://krapka.km.ua/wp-content/uploads/2013/02/pc1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5370" y="404495"/>
            <a:ext cx="9300210" cy="6048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 descr="http://punct.com.ua/wp-content/uploads/2012/04/1326702199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93800" y="614680"/>
            <a:ext cx="10680065" cy="6192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http://zak-kray.do.am/_pu/4/5059489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90295" y="188595"/>
            <a:ext cx="10389870" cy="6480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624205" y="74295"/>
            <a:ext cx="6943725" cy="1178560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Фіалка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 descr="фиалка-душистая-фото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215" y="1059180"/>
            <a:ext cx="9334500" cy="56616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1462405" y="73025"/>
            <a:ext cx="6784975" cy="1082675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Медунка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mtdunica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305" y="1155700"/>
            <a:ext cx="9387840" cy="55810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Замещающее содержимое 4" descr="Pulmonaria_mollis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8430" y="873125"/>
            <a:ext cx="6479540" cy="5111115"/>
          </a:xfrm>
          <a:prstGeom prst="rect">
            <a:avLst/>
          </a:prstGeom>
        </p:spPr>
      </p:pic>
      <p:pic>
        <p:nvPicPr>
          <p:cNvPr id="4" name="Изображение 3" descr="medimage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05" y="1707515"/>
            <a:ext cx="4079240" cy="34417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/>
              <a:t>                       </a:t>
            </a:r>
            <a:r>
              <a:rPr lang="uk-UA" altLang="ru-RU" sz="4000" b="1" i="1"/>
              <a:t>Гусяча цибулька</a:t>
            </a:r>
            <a:endParaRPr lang="uk-UA" altLang="ru-RU" sz="4000" b="1" i="1"/>
          </a:p>
        </p:txBody>
      </p:sp>
      <p:pic>
        <p:nvPicPr>
          <p:cNvPr id="4" name="Замещающее содержимое 3" descr="29_10_2016_11_5336_larg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977265"/>
            <a:ext cx="10573385" cy="56686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/>
              <a:t>                        </a:t>
            </a:r>
            <a:r>
              <a:rPr lang="uk-UA" altLang="ru-RU" sz="4000" b="1" i="1"/>
              <a:t> Калюжниця</a:t>
            </a:r>
            <a:endParaRPr lang="uk-UA" altLang="ru-RU" sz="4000" b="1" i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 descr="11081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174750"/>
            <a:ext cx="9463405" cy="52774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1490858928_vvvvvv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8965" y="466090"/>
            <a:ext cx="10973435" cy="60483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головок 2"/>
          <p:cNvSpPr>
            <a:spLocks noGrp="1" noChangeArrowheads="1"/>
          </p:cNvSpPr>
          <p:nvPr>
            <p:ph type="ctrTitle"/>
          </p:nvPr>
        </p:nvSpPr>
        <p:spPr>
          <a:xfrm>
            <a:off x="624205" y="106045"/>
            <a:ext cx="5879465" cy="1083310"/>
          </a:xfrm>
        </p:spPr>
        <p:txBody>
          <a:bodyPr/>
          <a:p>
            <a:r>
              <a:rPr lang="uk-UA" altLang="ru-RU" sz="60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Конвалія</a:t>
            </a:r>
            <a:endParaRPr lang="uk-UA" altLang="ru-RU" sz="60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Рисунок 1" descr="http://nash-sadok.ru/uploads/posts/2012-06/thumbs/1339347019_land1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1075" y="1189990"/>
            <a:ext cx="10370820" cy="576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1517994715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4495" y="347980"/>
            <a:ext cx="11177905" cy="61626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3530" y="190500"/>
            <a:ext cx="10008870" cy="582930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Анемона дібровна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Anemone sylvestris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1174750"/>
            <a:ext cx="9046845" cy="560324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190500"/>
            <a:ext cx="7683500" cy="582930"/>
          </a:xfrm>
        </p:spPr>
        <p:txBody>
          <a:bodyPr/>
          <a:p>
            <a:r>
              <a:rPr lang="uk-UA" altLang="ru-RU" sz="5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Первоцвіт (примула)</a:t>
            </a:r>
            <a:endParaRPr lang="uk-UA" altLang="ru-RU" sz="5400" b="1" i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Замещающее содержимое 3" descr="258px-Primula_vulgaris_eF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76860" y="997585"/>
            <a:ext cx="4791710" cy="5706110"/>
          </a:xfrm>
          <a:prstGeom prst="rect">
            <a:avLst/>
          </a:prstGeom>
        </p:spPr>
      </p:pic>
      <p:pic>
        <p:nvPicPr>
          <p:cNvPr id="6" name="Замещающее содержимое 5" descr="1200px-Primula_denticulata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22570" y="1223010"/>
            <a:ext cx="6259830" cy="54813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flower1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305" y="94615"/>
            <a:ext cx="9245600" cy="66687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pervocvit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91135"/>
            <a:ext cx="10972800" cy="639889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0242" name="Picture 2" descr="http://for-ua.com/files/2012_w02/252321_4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115" y="191135"/>
            <a:ext cx="11725275" cy="63995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zaholovok.com.ua/sites/default/files/151/2014/02/14/IMG_1271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600" y="260350"/>
            <a:ext cx="10972800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" y="190500"/>
            <a:ext cx="11180445" cy="658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smb.org.ua/pic/3/big/25_knygoterapija-dobroty-2011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8343" y="476801"/>
            <a:ext cx="38884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312024" y="476672"/>
            <a:ext cx="3898776" cy="5904656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0066"/>
                </a:solidFill>
              </a:rPr>
              <a:t>       Земля –    великий</a:t>
            </a:r>
            <a:endParaRPr lang="ru-RU" sz="3600" b="1" dirty="0" smtClean="0">
              <a:solidFill>
                <a:srgbClr val="000066"/>
              </a:solidFill>
            </a:endParaRPr>
          </a:p>
          <a:p>
            <a:r>
              <a:rPr lang="uk-UA" sz="3600" b="1" dirty="0" smtClean="0">
                <a:solidFill>
                  <a:srgbClr val="000066"/>
                </a:solidFill>
              </a:rPr>
              <a:t> спільний  дім, </a:t>
            </a:r>
            <a:endParaRPr lang="ru-RU" sz="3600" b="1" dirty="0" smtClean="0">
              <a:solidFill>
                <a:srgbClr val="000066"/>
              </a:solidFill>
            </a:endParaRPr>
          </a:p>
          <a:p>
            <a:r>
              <a:rPr lang="uk-UA" sz="3600" b="1" dirty="0" smtClean="0">
                <a:solidFill>
                  <a:srgbClr val="000066"/>
                </a:solidFill>
              </a:rPr>
              <a:t>    І нам  у ньому </a:t>
            </a:r>
            <a:endParaRPr lang="ru-RU" sz="3600" b="1" dirty="0" smtClean="0">
              <a:solidFill>
                <a:srgbClr val="000066"/>
              </a:solidFill>
            </a:endParaRPr>
          </a:p>
          <a:p>
            <a:r>
              <a:rPr lang="uk-UA" sz="3600" b="1" dirty="0" smtClean="0">
                <a:solidFill>
                  <a:srgbClr val="000066"/>
                </a:solidFill>
              </a:rPr>
              <a:t>жити  всім-усім! </a:t>
            </a:r>
            <a:endParaRPr lang="ru-RU" sz="3600" b="1" dirty="0" smtClean="0">
              <a:solidFill>
                <a:srgbClr val="000066"/>
              </a:solidFill>
            </a:endParaRPr>
          </a:p>
          <a:p>
            <a:r>
              <a:rPr lang="ru-RU" sz="3600" b="1" dirty="0" smtClean="0"/>
              <a:t> </a:t>
            </a:r>
            <a:endParaRPr lang="ru-RU" sz="3600" b="1" dirty="0" smtClean="0"/>
          </a:p>
          <a:p>
            <a:r>
              <a:rPr lang="uk-UA" sz="2000" dirty="0" smtClean="0">
                <a:solidFill>
                  <a:srgbClr val="000066"/>
                </a:solidFill>
              </a:rPr>
              <a:t>Дякую за перегляд.</a:t>
            </a:r>
            <a:endParaRPr lang="ru-RU" sz="2000" dirty="0">
              <a:solidFill>
                <a:srgbClr val="000066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original-phot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020" y="275590"/>
            <a:ext cx="10534015" cy="61715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proisok_dvolisti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99695"/>
            <a:ext cx="11549380" cy="65144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0133232009042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8455" y="189865"/>
            <a:ext cx="11243310" cy="65195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21118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0980" y="191135"/>
            <a:ext cx="11782425" cy="64420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Рисунок 1" descr="http://www.bankoboev.ru/images/Mjk4Njcy/Bankoboev.Ru_pervye_vesennie_cvety_pod_snegom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75520" y="188640"/>
            <a:ext cx="8640960" cy="6408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4" name="Текст 3"/>
          <p:cNvSpPr>
            <a:spLocks noGrp="1"/>
          </p:cNvSpPr>
          <p:nvPr>
            <p:ph type="body" idx="1"/>
          </p:nvPr>
        </p:nvSpPr>
        <p:spPr>
          <a:xfrm>
            <a:off x="2209800" y="260350"/>
            <a:ext cx="7924800" cy="1081088"/>
          </a:xfrm>
        </p:spPr>
        <p:txBody>
          <a:bodyPr anchor="t"/>
          <a:p>
            <a:pPr defTabSz="914400"/>
            <a:r>
              <a:rPr lang="uk-UA" altLang="ru-RU" sz="4000" b="1" kern="1200" dirty="0">
                <a:solidFill>
                  <a:srgbClr val="CC0099"/>
                </a:solidFill>
                <a:latin typeface="Arial" panose="020B0604020202020204" pitchFamily="34" charset="0"/>
                <a:ea typeface="+mn-ea"/>
                <a:cs typeface="+mn-cs"/>
              </a:rPr>
              <a:t>   </a:t>
            </a:r>
            <a:r>
              <a:rPr lang="uk-UA" altLang="ru-RU" sz="4400" b="1" kern="1200" dirty="0">
                <a:solidFill>
                  <a:srgbClr val="CC0099"/>
                </a:solidFill>
                <a:latin typeface="Arial" panose="020B0604020202020204" pitchFamily="34" charset="0"/>
                <a:ea typeface="+mn-ea"/>
                <a:cs typeface="+mn-cs"/>
              </a:rPr>
              <a:t>Підсніжник</a:t>
            </a:r>
            <a:endParaRPr lang="ru-RU" altLang="zh-CN" sz="4400" b="1" kern="1200" dirty="0">
              <a:solidFill>
                <a:srgbClr val="CC0099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5000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517994684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274955"/>
            <a:ext cx="8881745" cy="6494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IMING" val="|7.3"/>
</p:tagLst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WPS Presentation</Application>
  <PresentationFormat>Широкоэкранный</PresentationFormat>
  <Paragraphs>37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</vt:lpstr>
      <vt:lpstr>SimSun</vt:lpstr>
      <vt:lpstr>Wingdings</vt:lpstr>
      <vt:lpstr>Calibri</vt:lpstr>
      <vt:lpstr>Microsoft YaHei</vt:lpstr>
      <vt:lpstr/>
      <vt:lpstr>Arial Unicode MS</vt:lpstr>
      <vt:lpstr>Green Color</vt:lpstr>
      <vt:lpstr>Первоцвіти. Охорона первоцвітів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Підбіл (мати-мачуха)</vt:lpstr>
      <vt:lpstr>                    Проліска дволиста</vt:lpstr>
      <vt:lpstr>PowerPoint 演示文稿</vt:lpstr>
      <vt:lpstr>Ряст</vt:lpstr>
      <vt:lpstr>PowerPoint 演示文稿</vt:lpstr>
      <vt:lpstr>Горицвіт (адоніс)</vt:lpstr>
      <vt:lpstr>PowerPoint 演示文稿</vt:lpstr>
      <vt:lpstr>PowerPoint 演示文稿</vt:lpstr>
      <vt:lpstr>PowerPoint 演示文稿</vt:lpstr>
      <vt:lpstr>Шафран (крокус)</vt:lpstr>
      <vt:lpstr>PowerPoint 演示文稿</vt:lpstr>
      <vt:lpstr>PowerPoint 演示文稿</vt:lpstr>
      <vt:lpstr>PowerPoint 演示文稿</vt:lpstr>
      <vt:lpstr>Фіалка</vt:lpstr>
      <vt:lpstr>Медунка</vt:lpstr>
      <vt:lpstr>PowerPoint 演示文稿</vt:lpstr>
      <vt:lpstr>                       Гусяча цибулька</vt:lpstr>
      <vt:lpstr>                         Калюжниця</vt:lpstr>
      <vt:lpstr>Конвалія</vt:lpstr>
      <vt:lpstr>PowerPoint 演示文稿</vt:lpstr>
      <vt:lpstr>Анемона дібровна</vt:lpstr>
      <vt:lpstr>Первоцвіт (примула)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152</dc:creator>
  <cp:lastModifiedBy>152</cp:lastModifiedBy>
  <cp:revision>12</cp:revision>
  <dcterms:created xsi:type="dcterms:W3CDTF">2016-02-26T07:29:00Z</dcterms:created>
  <dcterms:modified xsi:type="dcterms:W3CDTF">2019-03-05T18:56:53Z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