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2" r:id="rId4"/>
    <p:sldId id="261" r:id="rId5"/>
    <p:sldId id="263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C5CAD-927B-4DAA-97C7-94AE60FB3C0B}" type="datetimeFigureOut">
              <a:rPr lang="ru-RU" smtClean="0"/>
              <a:pPr/>
              <a:t>13.07.2019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92696"/>
            <a:ext cx="8064896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uk-UA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 уроку:</a:t>
            </a:r>
          </a:p>
          <a:p>
            <a:endParaRPr lang="uk-UA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uk-UA" sz="54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ЗМІНЮВАННЯ</a:t>
            </a:r>
            <a:endParaRPr lang="uk-UA" sz="5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ДІЄСЛІВ ЗА ЧАСАМИ  </a:t>
            </a:r>
            <a:endParaRPr lang="ru-RU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26d667fcf2d039bc15bf4ee1ca0c51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9772" y="3789040"/>
            <a:ext cx="3960440" cy="266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75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02359"/>
            <a:ext cx="8856984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r>
              <a:rPr lang="uk-UA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Словникова робота</a:t>
            </a:r>
            <a:endParaRPr lang="uk-UA" sz="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...піти, ро...в...</a:t>
            </a:r>
            <a:r>
              <a:rPr lang="uk-UA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язати</a:t>
            </a:r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б</a:t>
            </a:r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...є...ся, (не)здужати, ...дерти, гр...мить,  (не)бігти, </a:t>
            </a:r>
            <a:r>
              <a:rPr lang="uk-UA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</a:t>
            </a:r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...діяти,  ...х...</a:t>
            </a:r>
            <a:r>
              <a:rPr lang="uk-UA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трити</a:t>
            </a:r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об...</a:t>
            </a:r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єднаю....ся</a:t>
            </a:r>
            <a:r>
              <a:rPr lang="uk-UA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 </a:t>
            </a:r>
            <a:endParaRPr lang="ru-RU" dirty="0"/>
          </a:p>
          <a:p>
            <a:r>
              <a:rPr lang="uk-UA" dirty="0"/>
              <a:t> </a:t>
            </a:r>
            <a:endParaRPr lang="ru-RU" dirty="0"/>
          </a:p>
        </p:txBody>
      </p:sp>
      <p:pic>
        <p:nvPicPr>
          <p:cNvPr id="4" name="Рисунок 3" descr="5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64288" y="4797152"/>
            <a:ext cx="1719896" cy="153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9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76672"/>
            <a:ext cx="903649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6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Коментоване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</a:t>
            </a:r>
            <a:r>
              <a:rPr lang="uk-UA" sz="6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Доберіть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споріднені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дієслова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префіксами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до </a:t>
            </a:r>
            <a:r>
              <a:rPr lang="ru-RU" sz="4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поданих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слів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Розум</a:t>
            </a:r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варення</a:t>
            </a:r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худий</a:t>
            </a:r>
            <a:r>
              <a:rPr lang="uk-UA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літак</a:t>
            </a:r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відпочинок</a:t>
            </a:r>
            <a:r>
              <a:rPr lang="uk-UA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i="1" dirty="0"/>
              <a:t> </a:t>
            </a:r>
            <a:endParaRPr lang="ru-RU" b="1" dirty="0"/>
          </a:p>
        </p:txBody>
      </p:sp>
      <p:pic>
        <p:nvPicPr>
          <p:cNvPr id="3" name="Рисунок 2" descr="5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5157192"/>
            <a:ext cx="1857388" cy="151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87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ÐºÐ°ÑÑÐ¸Ð½ÐºÐ¸ Ð´Ð»Ñ ÑÐºÐ»Ð°Ð´Ð°Ð½Ð½Ñ ÑÐ¾Ð·Ð¿Ð¾Ð²ÑÐ´Ñ ÐÐµÑÐ½Ð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4"/>
            <a:ext cx="7200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31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5" y="0"/>
            <a:ext cx="9139024" cy="6854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04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ÐÐ°ÑÑÐ¸Ð½ÐºÐ¸ Ð¿Ð¾ Ð·Ð°Ð¿ÑÐ¾ÑÑ ÐÐ¾Ð»Ð¾Ð´ÑÑ Ð´ÑÐºÑÑ Ð·Ð° ÑÐ¾Ð±Ð¾ÑÑ ÐºÐ°ÑÑÐ¸Ð½ÐºÐ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860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220</TotalTime>
  <Words>89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</dc:title>
  <dc:creator>School</dc:creator>
  <cp:lastModifiedBy>School</cp:lastModifiedBy>
  <cp:revision>14</cp:revision>
  <dcterms:created xsi:type="dcterms:W3CDTF">2019-03-15T22:53:21Z</dcterms:created>
  <dcterms:modified xsi:type="dcterms:W3CDTF">2019-07-13T16:08:29Z</dcterms:modified>
</cp:coreProperties>
</file>