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en-US" sz="8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Happy!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5" name="Содержимое 4" descr="i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62225" y="2605881"/>
            <a:ext cx="4019550" cy="30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8229600" cy="1143000"/>
          </a:xfrm>
        </p:spPr>
        <p:txBody>
          <a:bodyPr/>
          <a:lstStyle/>
          <a:p>
            <a:r>
              <a:rPr lang="en-US" dirty="0" smtClean="0"/>
              <a:t>Guards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Ксения\Desktop\134719308_14449603517941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7010420" cy="46268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8229600" cy="1143000"/>
          </a:xfrm>
        </p:spPr>
        <p:txBody>
          <a:bodyPr/>
          <a:lstStyle/>
          <a:p>
            <a:r>
              <a:rPr lang="en-US" dirty="0" smtClean="0"/>
              <a:t>London Bus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сения\Desktop\london-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429492" cy="49529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0278" y="1935163"/>
            <a:ext cx="7803444" cy="438943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Hello, my name’s …</a:t>
            </a:r>
            <a:endParaRPr lang="ru-RU" dirty="0"/>
          </a:p>
        </p:txBody>
      </p:sp>
      <p:pic>
        <p:nvPicPr>
          <p:cNvPr id="6" name="Содержимое 5" descr="2017-06-26 21.52.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1046" y="1935163"/>
            <a:ext cx="6101908" cy="4389437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4572000" cy="3000375"/>
          </a:xfrm>
        </p:spPr>
      </p:pic>
      <p:pic>
        <p:nvPicPr>
          <p:cNvPr id="1026" name="Picture 2" descr="C:\Users\Ксения\Desktop\taxi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0935" y="3571876"/>
            <a:ext cx="5663065" cy="3286124"/>
          </a:xfrm>
          <a:prstGeom prst="rect">
            <a:avLst/>
          </a:prstGeom>
          <a:noFill/>
        </p:spPr>
      </p:pic>
      <p:pic>
        <p:nvPicPr>
          <p:cNvPr id="1027" name="Picture 3" descr="C:\Users\Ксения\Desktop\Vintage-Metal-Sign-Try-Our-Homestyle-Hamburgers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13238"/>
            <a:ext cx="3048000" cy="2544762"/>
          </a:xfrm>
          <a:prstGeom prst="rect">
            <a:avLst/>
          </a:prstGeom>
          <a:noFill/>
        </p:spPr>
      </p:pic>
      <p:pic>
        <p:nvPicPr>
          <p:cNvPr id="1028" name="Picture 4" descr="C:\Users\Ксения\Desktop\kuka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142984"/>
            <a:ext cx="3423411" cy="196690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сения\Desktop\783e98f78d6dc380b2a88db0238836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сения\Desktop\sc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470051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Elizabeth II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сения\Desktop\To-All-The-Citizens-Of-The-United-States-Of-America-From-Her-Sovereign-Majesty-Queen-Elizabeth-II-300x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857364"/>
            <a:ext cx="4540273" cy="38743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15286" cy="1143000"/>
          </a:xfrm>
        </p:spPr>
        <p:txBody>
          <a:bodyPr/>
          <a:lstStyle/>
          <a:p>
            <a:r>
              <a:rPr lang="en-US" dirty="0" smtClean="0"/>
              <a:t>Big Ben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сения\Desktop\a3c398951f4e1bab1cf6fd0194aa1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7969678" cy="498158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729534" cy="1143000"/>
          </a:xfrm>
        </p:spPr>
        <p:txBody>
          <a:bodyPr/>
          <a:lstStyle/>
          <a:p>
            <a:r>
              <a:rPr lang="en-US" dirty="0" smtClean="0"/>
              <a:t>Tower Bridge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сения\Desktop\Тауэрский-мост-фото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7405686" cy="47863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8229600" cy="1143000"/>
          </a:xfrm>
        </p:spPr>
        <p:txBody>
          <a:bodyPr/>
          <a:lstStyle/>
          <a:p>
            <a:r>
              <a:rPr lang="en-US" dirty="0" smtClean="0"/>
              <a:t>London Eye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сения\Desktop\london-eye-at-n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749190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</TotalTime>
  <Words>18</Words>
  <Application>Microsoft Office PowerPoint</Application>
  <PresentationFormat>Экран (4:3)</PresentationFormat>
  <Paragraphs>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Happy! </vt:lpstr>
      <vt:lpstr>Hello, my name’s …</vt:lpstr>
      <vt:lpstr>Слайд 3</vt:lpstr>
      <vt:lpstr>Слайд 4</vt:lpstr>
      <vt:lpstr>Слайд 5</vt:lpstr>
      <vt:lpstr>Elizabeth II</vt:lpstr>
      <vt:lpstr>Big Ben</vt:lpstr>
      <vt:lpstr>Tower Bridge</vt:lpstr>
      <vt:lpstr>London Eye</vt:lpstr>
      <vt:lpstr>Guards</vt:lpstr>
      <vt:lpstr>London Bus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</dc:creator>
  <cp:lastModifiedBy>Admin</cp:lastModifiedBy>
  <cp:revision>6</cp:revision>
  <dcterms:created xsi:type="dcterms:W3CDTF">2017-06-26T18:54:51Z</dcterms:created>
  <dcterms:modified xsi:type="dcterms:W3CDTF">2019-09-29T18:07:03Z</dcterms:modified>
</cp:coreProperties>
</file>