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7" r:id="rId12"/>
    <p:sldId id="268" r:id="rId13"/>
    <p:sldId id="265" r:id="rId14"/>
    <p:sldId id="266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70" r:id="rId23"/>
    <p:sldId id="281" r:id="rId24"/>
    <p:sldId id="271" r:id="rId25"/>
    <p:sldId id="272" r:id="rId26"/>
    <p:sldId id="273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0D848BD3-59CF-4466-AB40-480C6DE86A67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9"/>
            <p14:sldId id="267"/>
            <p14:sldId id="268"/>
            <p14:sldId id="265"/>
            <p14:sldId id="266"/>
            <p14:sldId id="274"/>
            <p14:sldId id="275"/>
            <p14:sldId id="276"/>
            <p14:sldId id="277"/>
            <p14:sldId id="278"/>
            <p14:sldId id="279"/>
            <p14:sldId id="280"/>
            <p14:sldId id="270"/>
            <p14:sldId id="281"/>
            <p14:sldId id="271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374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941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953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1143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510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18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3793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291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523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045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7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394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73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998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948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98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7F078-7CD7-4582-B57E-E62F44039950}" type="datetimeFigureOut">
              <a:rPr lang="ru-RU" smtClean="0"/>
              <a:pPr/>
              <a:t>10.11.2019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A9BD787-3930-4597-916A-8048EC69D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903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48" y="1312191"/>
            <a:ext cx="2305050" cy="1933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8714" y="127920"/>
            <a:ext cx="6861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Українці, яких знає світ</a:t>
            </a:r>
            <a:endParaRPr lang="ru-RU" sz="4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035" y="1143133"/>
            <a:ext cx="1733427" cy="227079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399" y="1129231"/>
            <a:ext cx="3571547" cy="21072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35"/>
          <a:stretch/>
        </p:blipFill>
        <p:spPr>
          <a:xfrm>
            <a:off x="9175965" y="1125878"/>
            <a:ext cx="2170479" cy="20933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4"/>
          <a:stretch/>
        </p:blipFill>
        <p:spPr>
          <a:xfrm>
            <a:off x="186175" y="4060039"/>
            <a:ext cx="2725077" cy="20938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360" y="3632886"/>
            <a:ext cx="2008039" cy="27720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528" y="3962399"/>
            <a:ext cx="3437242" cy="22891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900" y="3632886"/>
            <a:ext cx="2026607" cy="307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5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fullsiz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28" y="491495"/>
            <a:ext cx="9496341" cy="5412915"/>
          </a:xfrm>
          <a:prstGeom prst="rect">
            <a:avLst/>
          </a:prstGeom>
        </p:spPr>
      </p:pic>
      <p:pic>
        <p:nvPicPr>
          <p:cNvPr id="4" name="Рисунок 3" descr="12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4389" y="338001"/>
            <a:ext cx="4271554" cy="6300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361" y="179820"/>
            <a:ext cx="4937222" cy="749643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Українські лікарі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" t="1067" r="62182" b="1124"/>
          <a:stretch/>
        </p:blipFill>
        <p:spPr>
          <a:xfrm>
            <a:off x="3700860" y="884555"/>
            <a:ext cx="3380881" cy="467489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13" y="1011840"/>
            <a:ext cx="3027340" cy="39473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5" r="16378"/>
          <a:stretch/>
        </p:blipFill>
        <p:spPr>
          <a:xfrm>
            <a:off x="7343621" y="205946"/>
            <a:ext cx="4626471" cy="45143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3432" y="4974558"/>
            <a:ext cx="272350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Микола Пирогов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1810-1881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хірург, засновник </a:t>
            </a:r>
          </a:p>
          <a:p>
            <a:pPr algn="ctr"/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військово-польової хірургії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29884" y="4790074"/>
            <a:ext cx="218976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Ілля Ємець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1956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итячий кардіохірург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38343" y="5559446"/>
            <a:ext cx="19263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Микола Амосов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1913-2002</a:t>
            </a:r>
            <a:endParaRPr lang="uk-UA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ардіохірург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5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06734.jpg"/>
          <p:cNvPicPr>
            <a:picLocks noChangeAspect="1"/>
          </p:cNvPicPr>
          <p:nvPr/>
        </p:nvPicPr>
        <p:blipFill>
          <a:blip r:embed="rId2"/>
          <a:srcRect l="20570" r="12004"/>
          <a:stretch>
            <a:fillRect/>
          </a:stretch>
        </p:blipFill>
        <p:spPr>
          <a:xfrm>
            <a:off x="8608423" y="197572"/>
            <a:ext cx="3321217" cy="27415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643" y="387531"/>
            <a:ext cx="6219854" cy="709749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Українські спортсмени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одкопаева 1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09" y="1244516"/>
            <a:ext cx="3285828" cy="3667119"/>
          </a:xfrm>
          <a:prstGeom prst="rect">
            <a:avLst/>
          </a:prstGeom>
        </p:spPr>
      </p:pic>
      <p:pic>
        <p:nvPicPr>
          <p:cNvPr id="5" name="Рисунок 4" descr="220px-VladimirVitali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656" y="1218108"/>
            <a:ext cx="2764970" cy="3707573"/>
          </a:xfrm>
          <a:prstGeom prst="rect">
            <a:avLst/>
          </a:prstGeom>
        </p:spPr>
      </p:pic>
      <p:pic>
        <p:nvPicPr>
          <p:cNvPr id="7" name="Рисунок 6" descr="andriy_shevchenko_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2641" y="2145395"/>
            <a:ext cx="2325189" cy="3104127"/>
          </a:xfrm>
          <a:prstGeom prst="rect">
            <a:avLst/>
          </a:prstGeom>
        </p:spPr>
      </p:pic>
      <p:pic>
        <p:nvPicPr>
          <p:cNvPr id="8" name="Рисунок 7" descr="kloch_27_10_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13310" y="3607524"/>
            <a:ext cx="2934790" cy="29347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86446" y="1515291"/>
            <a:ext cx="202474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Лілія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Підкопаєва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гімнастка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5030" y="5577840"/>
            <a:ext cx="19071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Яна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Клочкова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плавчиня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7920" y="4990011"/>
            <a:ext cx="2364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Віталій і Володимир Клички 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боксери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21931" y="5264331"/>
            <a:ext cx="2168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Олег Блохін,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Андрій Шевченко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футболісти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9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131" y="279108"/>
            <a:ext cx="5721532" cy="705794"/>
          </a:xfrm>
        </p:spPr>
        <p:txBody>
          <a:bodyPr>
            <a:noAutofit/>
          </a:bodyPr>
          <a:lstStyle/>
          <a:p>
            <a:pPr algn="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Українські художниці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5379cc1ef5d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5872" y="1519564"/>
            <a:ext cx="3787648" cy="477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2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406" y="3273334"/>
            <a:ext cx="5893390" cy="3309522"/>
          </a:xfrm>
          <a:prstGeom prst="rect">
            <a:avLst/>
          </a:prstGeom>
        </p:spPr>
      </p:pic>
      <p:pic>
        <p:nvPicPr>
          <p:cNvPr id="10" name="Рисунок 9" descr="YAbl_S_ki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0054" y="201658"/>
            <a:ext cx="4242163" cy="3181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62995" y="1515291"/>
            <a:ext cx="30044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Катерина Білокур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      Тетяна Яблонська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Марія Приймаченко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99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4021" y="2052847"/>
            <a:ext cx="4364745" cy="2192582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Рєпін</a:t>
            </a:r>
            <a:b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Ілля Юхимович</a:t>
            </a:r>
            <a:b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1844-1930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73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5" y="426720"/>
            <a:ext cx="4148818" cy="5802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2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upload.wikimedia.org/wikipedia/commons/0/02/Tatyana_Stepanovna_by_Repin.jpg?uselang=ru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4007986" y="1797932"/>
            <a:ext cx="2641008" cy="310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upload.wikimedia.org/wikipedia/commons/1/16/Yefim_Vasilyevich_by_Repin.jpg?uselang=ru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756830" y="402117"/>
            <a:ext cx="2598012" cy="329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7405.jpg"/>
          <p:cNvPicPr>
            <a:picLocks noChangeAspect="1"/>
          </p:cNvPicPr>
          <p:nvPr/>
        </p:nvPicPr>
        <p:blipFill>
          <a:blip r:embed="rId4"/>
          <a:srcRect l="4138" t="2667" r="3688" b="2667"/>
          <a:stretch>
            <a:fillRect/>
          </a:stretch>
        </p:blipFill>
        <p:spPr>
          <a:xfrm>
            <a:off x="7302138" y="156754"/>
            <a:ext cx="4454434" cy="64922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6830" y="4049485"/>
            <a:ext cx="2843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Юхим Васильович Рєпін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0297" y="1149531"/>
            <a:ext cx="2939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Тетяна Степанівна Рєпіна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96790" y="5956663"/>
            <a:ext cx="3474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Могила Т. С. Рєпіної в Чугуєві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Documentation\School\ФОТО\фото Чугуева\фотоиллюстрации\фото 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068" y="194090"/>
            <a:ext cx="6492240" cy="4116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bwm.ru/system/images/319/original/Iliya%20Repin,%20Vozvrashenie%20v%20otchiy%20dom,%201876-77,%20750,000-1,200,000%20GBP.jpg"/>
          <p:cNvPicPr/>
          <p:nvPr/>
        </p:nvPicPr>
        <p:blipFill>
          <a:blip r:embed="rId3">
            <a:lum bright="20000"/>
          </a:blip>
          <a:srcRect/>
          <a:stretch>
            <a:fillRect/>
          </a:stretch>
        </p:blipFill>
        <p:spPr bwMode="auto">
          <a:xfrm>
            <a:off x="5773784" y="2377440"/>
            <a:ext cx="6167466" cy="424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1257" y="4650377"/>
            <a:ext cx="4924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Малюнок І. Ю. Рєпіна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Будинок Рєпіних у Чугуєві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1" y="1763485"/>
            <a:ext cx="5055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І. Ю. Рєпін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Повернення в батьківський дім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0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075" y="484668"/>
            <a:ext cx="5452154" cy="412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G_20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3865" y="1859183"/>
            <a:ext cx="5525588" cy="4515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Пов’язане зображенн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3714" r="2646" b="3834"/>
          <a:stretch/>
        </p:blipFill>
        <p:spPr bwMode="auto">
          <a:xfrm>
            <a:off x="328247" y="354227"/>
            <a:ext cx="6590271" cy="428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Вид_на_корпус_военных_топографов_в_Чугуев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299" y="2377875"/>
            <a:ext cx="5737266" cy="420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uzey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50" y="169818"/>
            <a:ext cx="6579490" cy="5104588"/>
          </a:xfrm>
          <a:prstGeom prst="rect">
            <a:avLst/>
          </a:prstGeom>
        </p:spPr>
      </p:pic>
      <p:pic>
        <p:nvPicPr>
          <p:cNvPr id="2" name="Рисунок 1" descr="4406.jpg"/>
          <p:cNvPicPr>
            <a:picLocks noChangeAspect="1"/>
          </p:cNvPicPr>
          <p:nvPr/>
        </p:nvPicPr>
        <p:blipFill>
          <a:blip r:embed="rId3"/>
          <a:srcRect l="2592" t="4000" r="3015" b="4381"/>
          <a:stretch>
            <a:fillRect/>
          </a:stretch>
        </p:blipFill>
        <p:spPr>
          <a:xfrm>
            <a:off x="6117773" y="3801292"/>
            <a:ext cx="4371701" cy="2826329"/>
          </a:xfrm>
          <a:prstGeom prst="rect">
            <a:avLst/>
          </a:prstGeom>
        </p:spPr>
      </p:pic>
      <p:pic>
        <p:nvPicPr>
          <p:cNvPr id="4" name="Рисунок 3" descr="RN0RZ9_400w_250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9280" y="221706"/>
            <a:ext cx="5080000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17" y="175144"/>
            <a:ext cx="4101672" cy="34406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604" y="1247811"/>
            <a:ext cx="6501371" cy="48760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67169" y="175144"/>
            <a:ext cx="45034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 Мудрий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52" y="3764085"/>
            <a:ext cx="6308557" cy="293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--Zaporozhtsi-pishut-lista-turetskomu-sultanu---osnovna-versiy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93" y="235132"/>
            <a:ext cx="6395076" cy="3762103"/>
          </a:xfrm>
          <a:prstGeom prst="rect">
            <a:avLst/>
          </a:prstGeom>
        </p:spPr>
      </p:pic>
      <p:pic>
        <p:nvPicPr>
          <p:cNvPr id="6" name="Рисунок 5" descr="--Zaporozhtsi-pishut-lista-turetskomu-sultanu--.-Harkivskiy-hudozhestvenniy-muzey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2972" y="2831374"/>
            <a:ext cx="6139543" cy="38679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9635" y="4493620"/>
            <a:ext cx="5238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І. Ю. Рєпін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Запорожці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пишуть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листа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турецькому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султану»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Documentation\School\ФОТО\Репин\Парк и музей\a 25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5486" y="1959428"/>
            <a:ext cx="5590903" cy="466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1" y="3170145"/>
            <a:ext cx="5930538" cy="35136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87737" y="933996"/>
            <a:ext cx="2508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Парк Рєпіна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Documentation\School\ФОТО\Репин\Парк и музей\a 2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945" y="224625"/>
            <a:ext cx="3994066" cy="3171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D:\Documentation\School\ФОТО\4_класс\a 235.JPG"/>
          <p:cNvPicPr/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7792054" y="2695005"/>
            <a:ext cx="4113984" cy="352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1236717384_g.-chuguev.-pamjatnik-khudozhniku-ile-repinu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27" y="506186"/>
            <a:ext cx="3771900" cy="5715000"/>
          </a:xfrm>
          <a:prstGeom prst="rect">
            <a:avLst/>
          </a:prstGeom>
        </p:spPr>
      </p:pic>
      <p:pic>
        <p:nvPicPr>
          <p:cNvPr id="3076" name="Picture 4" descr="Результат пошуку зображень за запитом &quot;школа №1 в чугуєві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330" y="506186"/>
            <a:ext cx="4737701" cy="2659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D:\Documentation\School\ФОТО\4_класс\a 190.JPG"/>
          <p:cNvPicPr/>
          <p:nvPr/>
        </p:nvPicPr>
        <p:blipFill rotWithShape="1">
          <a:blip r:embed="rId5" cstate="print"/>
          <a:srcRect t="11035"/>
          <a:stretch/>
        </p:blipFill>
        <p:spPr bwMode="auto">
          <a:xfrm>
            <a:off x="3689027" y="3389824"/>
            <a:ext cx="4359528" cy="317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43" y="1250882"/>
            <a:ext cx="5390131" cy="539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19367784_119142498684273_3269048549861490688_n.jpg"/>
          <p:cNvPicPr>
            <a:picLocks noChangeAspect="1"/>
          </p:cNvPicPr>
          <p:nvPr/>
        </p:nvPicPr>
        <p:blipFill>
          <a:blip r:embed="rId3"/>
          <a:srcRect b="14321"/>
          <a:stretch>
            <a:fillRect/>
          </a:stretch>
        </p:blipFill>
        <p:spPr>
          <a:xfrm>
            <a:off x="3894928" y="317397"/>
            <a:ext cx="4832340" cy="4140280"/>
          </a:xfrm>
          <a:prstGeom prst="rect">
            <a:avLst/>
          </a:prstGeom>
        </p:spPr>
      </p:pic>
      <p:pic>
        <p:nvPicPr>
          <p:cNvPr id="2056" name="Picture 8" descr="Пов’язане зображенн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0" t="12532" r="-2740" b="6041"/>
          <a:stretch/>
        </p:blipFill>
        <p:spPr bwMode="auto">
          <a:xfrm>
            <a:off x="8074781" y="778792"/>
            <a:ext cx="3981450" cy="577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68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Documentation\School\ФОТО\4_класс\a 146.JPG"/>
          <p:cNvPicPr/>
          <p:nvPr/>
        </p:nvPicPr>
        <p:blipFill>
          <a:blip r:embed="rId2" cstate="print"/>
          <a:srcRect t="12332"/>
          <a:stretch>
            <a:fillRect/>
          </a:stretch>
        </p:blipFill>
        <p:spPr bwMode="auto">
          <a:xfrm>
            <a:off x="7027817" y="209006"/>
            <a:ext cx="4685483" cy="329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Documentation\School\ФОТО\4_класс\a 1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396" y="3207285"/>
            <a:ext cx="4754821" cy="3467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Documentation\School\ФОТО\4_класс\a 15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4229" y="3304903"/>
            <a:ext cx="4706606" cy="338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Documentation\School\ФОТО\4_класс\a 16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741" y="203790"/>
            <a:ext cx="4136453" cy="336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702630" y="1097283"/>
            <a:ext cx="29260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 Чугуївській  художній школі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40721162836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745" y="251869"/>
            <a:ext cx="4321765" cy="2878908"/>
          </a:xfrm>
          <a:prstGeom prst="rect">
            <a:avLst/>
          </a:prstGeom>
        </p:spPr>
      </p:pic>
      <p:pic>
        <p:nvPicPr>
          <p:cNvPr id="7" name="Рисунок 6" descr="241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870" y="3346269"/>
            <a:ext cx="5036820" cy="3352800"/>
          </a:xfrm>
          <a:prstGeom prst="rect">
            <a:avLst/>
          </a:prstGeom>
        </p:spPr>
      </p:pic>
      <p:pic>
        <p:nvPicPr>
          <p:cNvPr id="8" name="Рисунок 7" descr="140721162836.jpg"/>
          <p:cNvPicPr>
            <a:picLocks noChangeAspect="1"/>
          </p:cNvPicPr>
          <p:nvPr/>
        </p:nvPicPr>
        <p:blipFill>
          <a:blip r:embed="rId4"/>
          <a:srcRect r="22322"/>
          <a:stretch>
            <a:fillRect/>
          </a:stretch>
        </p:blipFill>
        <p:spPr>
          <a:xfrm>
            <a:off x="771212" y="3249795"/>
            <a:ext cx="3925269" cy="3366204"/>
          </a:xfrm>
          <a:prstGeom prst="rect">
            <a:avLst/>
          </a:prstGeom>
        </p:spPr>
      </p:pic>
      <p:pic>
        <p:nvPicPr>
          <p:cNvPr id="4" name="Рисунок 3" descr="D:\Documentation\School\ФОТО\Репин\Сазонова\12в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129" y="239478"/>
            <a:ext cx="4119400" cy="306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Documentation\School\ФОТО\4_класс\a 18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9526" y="1573290"/>
            <a:ext cx="3821789" cy="29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pload.wikimedia.org/wikipedia/commons/b/b7/Repin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221" y="212128"/>
            <a:ext cx="6167830" cy="420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yourwo.com/wp-content/uploads/2013/11/penati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5590" y="3041554"/>
            <a:ext cx="6363066" cy="3646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31075" y="4872446"/>
            <a:ext cx="4297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Музей-садиба І. Ю. Рєпіна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Пенати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88183" y="2286000"/>
            <a:ext cx="4088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Могила І. Ю. Рєпіна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Пенатах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4" y="1600715"/>
            <a:ext cx="3810000" cy="4991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9801" y="318345"/>
            <a:ext cx="446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 Шевченко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005" y="1884130"/>
            <a:ext cx="3708400" cy="4836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392" y="238730"/>
            <a:ext cx="4634813" cy="27239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306" y="3271369"/>
            <a:ext cx="4148187" cy="344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51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886" y="521645"/>
            <a:ext cx="4492235" cy="961166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Сергій Корольов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64" y="82582"/>
            <a:ext cx="6504061" cy="38373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51" y="2470321"/>
            <a:ext cx="6286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827" y="280087"/>
            <a:ext cx="3989173" cy="1103870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Ліна Костенко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526545" y="1180285"/>
            <a:ext cx="5895260" cy="442144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671" y="123410"/>
            <a:ext cx="3203860" cy="44053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8" y="1936409"/>
            <a:ext cx="3402977" cy="461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3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26" y="132366"/>
            <a:ext cx="5279760" cy="854075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Всеволод Нестайко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2"/>
          <a:stretch/>
        </p:blipFill>
        <p:spPr>
          <a:xfrm>
            <a:off x="7565145" y="132366"/>
            <a:ext cx="4060948" cy="32211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26" y="1286469"/>
            <a:ext cx="2284358" cy="3645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25" y="922637"/>
            <a:ext cx="2124703" cy="31870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234" y="3653484"/>
            <a:ext cx="2108361" cy="30465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01" y="257062"/>
            <a:ext cx="2129417" cy="33964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671" y="3432637"/>
            <a:ext cx="2281478" cy="32905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239" y="3664377"/>
            <a:ext cx="2096815" cy="30561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29" y="3454495"/>
            <a:ext cx="2041240" cy="324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6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7131" y="431028"/>
            <a:ext cx="5004135" cy="944692"/>
          </a:xfrm>
        </p:spPr>
        <p:txBody>
          <a:bodyPr>
            <a:noAutofit/>
          </a:bodyPr>
          <a:lstStyle/>
          <a:p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Микола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Лисенко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5" y="722197"/>
            <a:ext cx="4003592" cy="5526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875" y="2102708"/>
            <a:ext cx="5694405" cy="427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5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582" y="204743"/>
            <a:ext cx="5994715" cy="1070919"/>
          </a:xfrm>
        </p:spPr>
        <p:txBody>
          <a:bodyPr>
            <a:noAutofit/>
          </a:bodyPr>
          <a:lstStyle/>
          <a:p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Валерій Лобановський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5"/>
          <a:stretch/>
        </p:blipFill>
        <p:spPr>
          <a:xfrm>
            <a:off x="301582" y="1523006"/>
            <a:ext cx="4766509" cy="35858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135" y="134073"/>
            <a:ext cx="5663513" cy="31818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979" y="3129176"/>
            <a:ext cx="5387545" cy="359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18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12" y="82378"/>
            <a:ext cx="5862656" cy="2957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7"/>
          <a:stretch/>
        </p:blipFill>
        <p:spPr>
          <a:xfrm>
            <a:off x="4854113" y="2642154"/>
            <a:ext cx="2919407" cy="4098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4"/>
          <a:stretch/>
        </p:blipFill>
        <p:spPr>
          <a:xfrm>
            <a:off x="452905" y="3772847"/>
            <a:ext cx="3750052" cy="29718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977" y="82378"/>
            <a:ext cx="3076575" cy="30956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4"/>
          <a:stretch/>
        </p:blipFill>
        <p:spPr>
          <a:xfrm>
            <a:off x="8614148" y="2853337"/>
            <a:ext cx="33491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1376</TotalTime>
  <Words>144</Words>
  <Application>Microsoft Office PowerPoint</Application>
  <PresentationFormat>Широкоэкранный</PresentationFormat>
  <Paragraphs>46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Сергій Корольов</vt:lpstr>
      <vt:lpstr>Ліна Костенко</vt:lpstr>
      <vt:lpstr>Всеволод Нестайко</vt:lpstr>
      <vt:lpstr>Микола Лисенко</vt:lpstr>
      <vt:lpstr>Валерій Лобановський</vt:lpstr>
      <vt:lpstr>Презентация PowerPoint</vt:lpstr>
      <vt:lpstr>Презентация PowerPoint</vt:lpstr>
      <vt:lpstr>Українські лікарі</vt:lpstr>
      <vt:lpstr>Українські спортсмени</vt:lpstr>
      <vt:lpstr>Українські художниці</vt:lpstr>
      <vt:lpstr>Рєпін Ілля Юхимович 1844-1930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96</cp:revision>
  <dcterms:created xsi:type="dcterms:W3CDTF">2017-12-02T17:45:39Z</dcterms:created>
  <dcterms:modified xsi:type="dcterms:W3CDTF">2019-11-10T13:36:45Z</dcterms:modified>
</cp:coreProperties>
</file>