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2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0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142984"/>
            <a:ext cx="585791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Девіз уроку: </a:t>
            </a:r>
          </a:p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 просто слухати, а чути.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 просто дивитися, а бачити.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 просто відповідати, а міркувати.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Дружньо і плідно працювати.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285728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Робота з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“6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цеглинок”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92867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1.Скласти речення, підбираючи слова,що позначають певну частину мови, відповідно кольору цеглинки.(Робота в групах)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2000240"/>
            <a:ext cx="1285852" cy="500066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Дієслово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57161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група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000240"/>
            <a:ext cx="1143008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2000240"/>
            <a:ext cx="1643074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43834" y="2000240"/>
            <a:ext cx="1214446" cy="5000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2000240"/>
            <a:ext cx="1643074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Прийменник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52" y="2000240"/>
            <a:ext cx="164307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264318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ІІ група</a:t>
            </a:r>
            <a:endParaRPr lang="uk-UA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3071810"/>
            <a:ext cx="1643074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Прийменник</a:t>
            </a:r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3071810"/>
            <a:ext cx="164307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643834" y="3071810"/>
            <a:ext cx="1143008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14876" y="3071810"/>
            <a:ext cx="1285852" cy="500066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Дієслово</a:t>
            </a:r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3071810"/>
            <a:ext cx="1643074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71868" y="3071810"/>
            <a:ext cx="1214446" cy="5000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3857628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ІІІ група</a:t>
            </a:r>
            <a:endParaRPr lang="uk-UA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4286256"/>
            <a:ext cx="1285852" cy="500066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Дієслово</a:t>
            </a:r>
            <a:endParaRPr lang="uk-UA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571604" y="4286256"/>
            <a:ext cx="164307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214678" y="4286256"/>
            <a:ext cx="1143008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357686" y="4286256"/>
            <a:ext cx="1643074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Прийменник</a:t>
            </a:r>
            <a:endParaRPr lang="uk-UA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000760" y="4286256"/>
            <a:ext cx="1643074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643834" y="4286256"/>
            <a:ext cx="1214446" cy="5000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7500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Із 6 цеглинок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скласти схеми відповідних речень.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142984"/>
            <a:ext cx="1643074" cy="500066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Дієслово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72074"/>
            <a:ext cx="164307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928802"/>
            <a:ext cx="1643074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500438"/>
            <a:ext cx="1643074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Прийменник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714620"/>
            <a:ext cx="1643074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Прикметник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286256"/>
            <a:ext cx="1643074" cy="5000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Іменник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1357298"/>
            <a:ext cx="52149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група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ІІ група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Могутній дуб ріс біля тендітної берізки.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ІІІ група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Розцвіли красиві квіти на зелених клумбах.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4678" y="1714488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білокорій берізці з’явились молоді листочки.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500042"/>
            <a:ext cx="71438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Складання 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Сенкану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1.Весна                  				1. Іменник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2.Чудова,   …				2.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Прикметники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…   …    … 	    		                3. Дієслова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… … … …          			4. Речення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 … .      				5. Асоціація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Результат пошуку зображень за запитом &quot;мудра сова картинк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214686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214422"/>
            <a:ext cx="450059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МОЛОДЦІ!!!</a:t>
            </a: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2530" name="AutoShape 2" descr="Результат пошуку зображень за запитом &quot;смайлик клас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2532" name="Picture 4" descr="Результат пошуку зображень за запитом &quot;смайлик клас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214554"/>
            <a:ext cx="3466843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571612"/>
            <a:ext cx="535785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Дію виконати може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в роботі допоможе	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Треба з ним завжди дружити,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ним нам веселіше жити…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5786446" y="428625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Дієслово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вантаження (1).jfif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5357818" y="571480"/>
            <a:ext cx="2902169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071678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Закріплення вивченого про часові форми дієслова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1571612"/>
            <a:ext cx="3726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уроку</a:t>
            </a:r>
            <a:endParaRPr lang="uk-U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785794"/>
            <a:ext cx="4485587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Робота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кубиком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Блума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Завітав сьогодні в клас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уроку знову до нас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Кубик, діти, не простий,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Кубик, діти, чарівний.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 доріжку прокладає,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Знання ваші перевіряє.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_________________5b6d7f08b830c.jpg"/>
          <p:cNvPicPr/>
          <p:nvPr/>
        </p:nvPicPr>
        <p:blipFill>
          <a:blip r:embed="rId2"/>
          <a:srcRect r="58715"/>
          <a:stretch>
            <a:fillRect/>
          </a:stretch>
        </p:blipFill>
        <p:spPr>
          <a:xfrm>
            <a:off x="5786446" y="1643050"/>
            <a:ext cx="2527720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1214422"/>
            <a:ext cx="5742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kumimoji="0" lang="uk-UA" sz="5400" b="1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Цікаво знати!</a:t>
            </a:r>
            <a:endParaRPr lang="uk-UA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завантаження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2857496"/>
            <a:ext cx="3261812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000108"/>
            <a:ext cx="714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Складання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“Асоціативного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куща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	</a:t>
            </a: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тепло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										                   	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    			</a:t>
            </a:r>
            <a:r>
              <a:rPr lang="uk-UA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підсніжники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3000364" y="3429000"/>
            <a:ext cx="714380" cy="64294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rot="10800000">
            <a:off x="2428860" y="3286124"/>
            <a:ext cx="128588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2571736" y="2714620"/>
            <a:ext cx="1143008" cy="4286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572000" y="2857496"/>
            <a:ext cx="1000132" cy="28575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581524" y="3286124"/>
            <a:ext cx="1419236" cy="952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4429124" y="3500438"/>
            <a:ext cx="785818" cy="64294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857356" y="2428868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зелень</a:t>
            </a:r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3143248"/>
            <a:ext cx="1337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струмочки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00760" y="3071810"/>
            <a:ext cx="1829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Великодні свята </a:t>
            </a:r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71670" y="4000504"/>
            <a:ext cx="954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сонечко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307181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E6202"/>
                </a:solidFill>
                <a:latin typeface="Times New Roman" pitchFamily="18" charset="0"/>
                <a:cs typeface="Times New Roman" pitchFamily="18" charset="0"/>
              </a:rPr>
              <a:t>Весна</a:t>
            </a:r>
            <a:endParaRPr lang="uk-UA" dirty="0">
              <a:solidFill>
                <a:srgbClr val="FE620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00010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 деформованим текстом</a:t>
            </a:r>
            <a:endParaRPr lang="uk-UA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143116"/>
            <a:ext cx="6858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Ось і        …       довгоочікувана весна. Тепло     …       ясне сонечко. На деревах          …          перші листочки. Скоро … квіточки.     …   весняний щебет птахів. Природа     …     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1170" y="2143116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прийшла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143116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пригріло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2428868"/>
            <a:ext cx="1371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з’являються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86644" y="2428868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цвістимуть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714620"/>
            <a:ext cx="675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Чути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2714620"/>
            <a:ext cx="884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оживає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57224" y="4357694"/>
            <a:ext cx="62083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Прийшла, пригріло, з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являються, цвістимуть, чути, оживає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вантаження (2)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2285984" cy="299743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500042"/>
            <a:ext cx="733357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Тарас Григорович Шевченко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228599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Реве та стогне Дніпр широкий,</a:t>
            </a:r>
            <a:br>
              <a:rPr lang="uk-UA" dirty="0" smtClean="0"/>
            </a:br>
            <a:r>
              <a:rPr lang="uk-UA" dirty="0" smtClean="0"/>
              <a:t>Сердитий вітер </a:t>
            </a:r>
            <a:r>
              <a:rPr lang="uk-UA" dirty="0" err="1" smtClean="0"/>
              <a:t>завива</a:t>
            </a:r>
            <a:r>
              <a:rPr lang="uk-UA" dirty="0" smtClean="0"/>
              <a:t>,</a:t>
            </a:r>
            <a:br>
              <a:rPr lang="uk-UA" dirty="0" smtClean="0"/>
            </a:br>
            <a:r>
              <a:rPr lang="uk-UA" dirty="0" smtClean="0"/>
              <a:t>Додолу верби гне високі,</a:t>
            </a:r>
            <a:br>
              <a:rPr lang="uk-UA" dirty="0" smtClean="0"/>
            </a:br>
            <a:r>
              <a:rPr lang="uk-UA" dirty="0" smtClean="0"/>
              <a:t>Горами хвилю </a:t>
            </a:r>
            <a:r>
              <a:rPr lang="uk-UA" dirty="0" err="1" smtClean="0"/>
              <a:t>підійма</a:t>
            </a:r>
            <a:r>
              <a:rPr lang="uk-UA" dirty="0" smtClean="0"/>
              <a:t>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І блідий місяць на ту пору</a:t>
            </a:r>
            <a:br>
              <a:rPr lang="uk-UA" dirty="0" smtClean="0"/>
            </a:br>
            <a:r>
              <a:rPr lang="uk-UA" dirty="0" smtClean="0"/>
              <a:t>Із хмари де-де виглядав,</a:t>
            </a:r>
            <a:br>
              <a:rPr lang="uk-UA" dirty="0" smtClean="0"/>
            </a:br>
            <a:r>
              <a:rPr lang="uk-UA" dirty="0" smtClean="0"/>
              <a:t>Неначе човен в синім морі,</a:t>
            </a:r>
            <a:br>
              <a:rPr lang="uk-UA" dirty="0" smtClean="0"/>
            </a:br>
            <a:r>
              <a:rPr lang="uk-UA" dirty="0" smtClean="0"/>
              <a:t>То виринав, то потопав.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Ще треті півні не співали,</a:t>
            </a:r>
            <a:br>
              <a:rPr lang="uk-UA" dirty="0" smtClean="0"/>
            </a:br>
            <a:r>
              <a:rPr lang="uk-UA" dirty="0" smtClean="0"/>
              <a:t>Ніхто ніде не гомонів,</a:t>
            </a:r>
            <a:br>
              <a:rPr lang="uk-UA" dirty="0" smtClean="0"/>
            </a:br>
            <a:r>
              <a:rPr lang="uk-UA" dirty="0" smtClean="0"/>
              <a:t>Сичі в гаю перекликались,</a:t>
            </a:r>
            <a:br>
              <a:rPr lang="uk-UA" dirty="0" smtClean="0"/>
            </a:br>
            <a:r>
              <a:rPr lang="uk-UA" dirty="0" smtClean="0"/>
              <a:t>Та ясен раз у раз скрипів.</a:t>
            </a:r>
            <a:endParaRPr lang="uk-UA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7429488" y="0"/>
            <a:ext cx="1714512" cy="6858000"/>
            <a:chOff x="7429488" y="0"/>
            <a:chExt cx="1714512" cy="6858000"/>
          </a:xfrm>
        </p:grpSpPr>
        <p:pic>
          <p:nvPicPr>
            <p:cNvPr id="6" name="Рисунок 5" descr="-1-638.jpg"/>
            <p:cNvPicPr>
              <a:picLocks noChangeAspect="1"/>
            </p:cNvPicPr>
            <p:nvPr/>
          </p:nvPicPr>
          <p:blipFill>
            <a:blip r:embed="rId3"/>
            <a:srcRect r="64733"/>
            <a:stretch>
              <a:fillRect/>
            </a:stretch>
          </p:blipFill>
          <p:spPr>
            <a:xfrm>
              <a:off x="7429488" y="0"/>
              <a:ext cx="1714512" cy="3649980"/>
            </a:xfrm>
            <a:prstGeom prst="rect">
              <a:avLst/>
            </a:prstGeom>
          </p:spPr>
        </p:pic>
        <p:pic>
          <p:nvPicPr>
            <p:cNvPr id="7" name="Рисунок 6" descr="-1-638.jpg"/>
            <p:cNvPicPr>
              <a:picLocks noChangeAspect="1"/>
            </p:cNvPicPr>
            <p:nvPr/>
          </p:nvPicPr>
          <p:blipFill>
            <a:blip r:embed="rId3"/>
            <a:srcRect r="64733" b="11926"/>
            <a:stretch>
              <a:fillRect/>
            </a:stretch>
          </p:blipFill>
          <p:spPr>
            <a:xfrm>
              <a:off x="7429488" y="3643314"/>
              <a:ext cx="1714512" cy="32146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285860"/>
            <a:ext cx="7156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Фізкультхвилинка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482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428868"/>
            <a:ext cx="472456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170</TotalTime>
  <Words>264</Words>
  <PresentationFormat>Экран (4:3)</PresentationFormat>
  <Paragraphs>107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Vtlk</dc:creator>
  <cp:lastModifiedBy>Vtlk</cp:lastModifiedBy>
  <cp:revision>20</cp:revision>
  <dcterms:created xsi:type="dcterms:W3CDTF">2019-11-17T10:37:29Z</dcterms:created>
  <dcterms:modified xsi:type="dcterms:W3CDTF">2019-11-17T14:37:43Z</dcterms:modified>
</cp:coreProperties>
</file>