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63" r:id="rId2"/>
    <p:sldId id="258" r:id="rId3"/>
    <p:sldId id="256" r:id="rId4"/>
    <p:sldId id="257" r:id="rId5"/>
    <p:sldId id="259" r:id="rId6"/>
    <p:sldId id="265" r:id="rId7"/>
    <p:sldId id="268" r:id="rId8"/>
    <p:sldId id="267" r:id="rId9"/>
    <p:sldId id="266" r:id="rId10"/>
    <p:sldId id="264" r:id="rId11"/>
    <p:sldId id="27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80" r:id="rId20"/>
    <p:sldId id="279" r:id="rId21"/>
    <p:sldId id="278" r:id="rId22"/>
    <p:sldId id="283" r:id="rId23"/>
    <p:sldId id="282" r:id="rId24"/>
    <p:sldId id="281" r:id="rId25"/>
    <p:sldId id="286" r:id="rId26"/>
    <p:sldId id="285" r:id="rId27"/>
    <p:sldId id="284" r:id="rId28"/>
    <p:sldId id="269" r:id="rId29"/>
    <p:sldId id="289" r:id="rId30"/>
    <p:sldId id="288" r:id="rId31"/>
    <p:sldId id="287" r:id="rId32"/>
    <p:sldId id="260" r:id="rId33"/>
    <p:sldId id="294" r:id="rId34"/>
    <p:sldId id="293" r:id="rId35"/>
    <p:sldId id="261" r:id="rId36"/>
    <p:sldId id="262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rya O." initials="DO" lastIdx="6" clrIdx="0">
    <p:extLst>
      <p:ext uri="{19B8F6BF-5375-455C-9EA6-DF929625EA0E}">
        <p15:presenceInfo xmlns:p15="http://schemas.microsoft.com/office/powerpoint/2012/main" userId="5ce2350231e15db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0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12-03T20:24:11.0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12-03T20:28:44.206" idx="4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33A24-BCE1-495F-9C24-38118048CF78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AE35A2-C842-455D-ACE1-2ABCC3427C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651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</a:t>
            </a:r>
            <a:r>
              <a:rPr lang="ru-RU" dirty="0" err="1" smtClean="0"/>
              <a:t>фермі</a:t>
            </a:r>
            <a:r>
              <a:rPr lang="ru-RU" dirty="0" smtClean="0"/>
              <a:t> </a:t>
            </a:r>
            <a:r>
              <a:rPr lang="ru-RU" dirty="0" err="1" smtClean="0"/>
              <a:t>живе</a:t>
            </a:r>
            <a:r>
              <a:rPr lang="ru-RU" dirty="0" smtClean="0"/>
              <a:t> </a:t>
            </a:r>
            <a:r>
              <a:rPr lang="ru-RU" dirty="0" err="1" smtClean="0"/>
              <a:t>дуже</a:t>
            </a:r>
            <a:r>
              <a:rPr lang="ru-RU" dirty="0" smtClean="0"/>
              <a:t> </a:t>
            </a:r>
            <a:r>
              <a:rPr lang="en-US" dirty="0" smtClean="0"/>
              <a:t>BRAVE </a:t>
            </a:r>
            <a:r>
              <a:rPr lang="ru-RU" dirty="0" smtClean="0"/>
              <a:t>солдат. </a:t>
            </a:r>
            <a:r>
              <a:rPr lang="en-US" dirty="0" smtClean="0"/>
              <a:t>He has many animals. What animals can you see? What animals has he got? </a:t>
            </a:r>
            <a:r>
              <a:rPr lang="ru-RU" dirty="0" err="1" smtClean="0"/>
              <a:t>Учні</a:t>
            </a:r>
            <a:r>
              <a:rPr lang="ru-RU" dirty="0" smtClean="0"/>
              <a:t>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тварин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виходять</a:t>
            </a:r>
            <a:r>
              <a:rPr lang="ru-RU" dirty="0" smtClean="0"/>
              <a:t> до </a:t>
            </a:r>
            <a:r>
              <a:rPr lang="ru-RU" dirty="0" err="1" smtClean="0"/>
              <a:t>дошки</a:t>
            </a:r>
            <a:r>
              <a:rPr lang="ru-RU" dirty="0" smtClean="0"/>
              <a:t> </a:t>
            </a:r>
            <a:r>
              <a:rPr lang="ru-RU" dirty="0" err="1" smtClean="0"/>
              <a:t>написати</a:t>
            </a:r>
            <a:r>
              <a:rPr lang="ru-RU" dirty="0" smtClean="0"/>
              <a:t> по </a:t>
            </a:r>
            <a:r>
              <a:rPr lang="ru-RU" dirty="0" err="1" smtClean="0"/>
              <a:t>одній</a:t>
            </a:r>
            <a:r>
              <a:rPr lang="ru-RU" dirty="0" smtClean="0"/>
              <a:t> </a:t>
            </a:r>
            <a:r>
              <a:rPr lang="ru-RU" dirty="0" err="1" smtClean="0"/>
              <a:t>назві</a:t>
            </a:r>
            <a:r>
              <a:rPr lang="ru-RU" dirty="0" smtClean="0"/>
              <a:t>.  Одного разу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відправляється</a:t>
            </a:r>
            <a:r>
              <a:rPr lang="ru-RU" dirty="0" smtClean="0"/>
              <a:t> до </a:t>
            </a:r>
            <a:r>
              <a:rPr lang="en-US" dirty="0" smtClean="0"/>
              <a:t>FOREST </a:t>
            </a:r>
            <a:r>
              <a:rPr lang="ru-RU" dirty="0" smtClean="0"/>
              <a:t>де </a:t>
            </a:r>
            <a:r>
              <a:rPr lang="ru-RU" dirty="0" err="1" smtClean="0"/>
              <a:t>бачить</a:t>
            </a:r>
            <a:r>
              <a:rPr lang="ru-RU" dirty="0" smtClean="0"/>
              <a:t> </a:t>
            </a:r>
            <a:r>
              <a:rPr lang="ru-RU" dirty="0" err="1" smtClean="0"/>
              <a:t>багато</a:t>
            </a:r>
            <a:r>
              <a:rPr lang="ru-RU" dirty="0" smtClean="0"/>
              <a:t> </a:t>
            </a:r>
            <a:r>
              <a:rPr lang="ru-RU" dirty="0" err="1" smtClean="0"/>
              <a:t>звірів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977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Яких</a:t>
            </a:r>
            <a:r>
              <a:rPr lang="ru-RU" dirty="0" smtClean="0"/>
              <a:t> </a:t>
            </a:r>
            <a:r>
              <a:rPr lang="ru-RU" dirty="0" err="1" smtClean="0"/>
              <a:t>лісних</a:t>
            </a:r>
            <a:r>
              <a:rPr lang="ru-RU" dirty="0" smtClean="0"/>
              <a:t> </a:t>
            </a:r>
            <a:r>
              <a:rPr lang="ru-RU" dirty="0" err="1" smtClean="0"/>
              <a:t>звірів</a:t>
            </a:r>
            <a:r>
              <a:rPr lang="ru-RU" dirty="0" smtClean="0"/>
              <a:t> Ви </a:t>
            </a:r>
            <a:r>
              <a:rPr lang="ru-RU" dirty="0" err="1" smtClean="0"/>
              <a:t>бачите</a:t>
            </a:r>
            <a:r>
              <a:rPr lang="ru-RU" dirty="0" smtClean="0"/>
              <a:t>? ( </a:t>
            </a:r>
            <a:r>
              <a:rPr lang="ru-RU" dirty="0" err="1" smtClean="0"/>
              <a:t>Учні</a:t>
            </a:r>
            <a:r>
              <a:rPr lang="ru-RU" dirty="0" smtClean="0"/>
              <a:t>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звірів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535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Але наш </a:t>
            </a:r>
            <a:r>
              <a:rPr lang="en-US" dirty="0" smtClean="0"/>
              <a:t>Brave </a:t>
            </a:r>
            <a:r>
              <a:rPr lang="ru-RU" dirty="0" smtClean="0"/>
              <a:t>солдат </a:t>
            </a:r>
            <a:r>
              <a:rPr lang="ru-RU" dirty="0" err="1" smtClean="0"/>
              <a:t>загубився</a:t>
            </a:r>
            <a:r>
              <a:rPr lang="ru-RU" dirty="0" smtClean="0"/>
              <a:t> і </a:t>
            </a:r>
            <a:r>
              <a:rPr lang="ru-RU" dirty="0" err="1" smtClean="0"/>
              <a:t>зустрів</a:t>
            </a:r>
            <a:r>
              <a:rPr lang="ru-RU" dirty="0" smtClean="0"/>
              <a:t> </a:t>
            </a:r>
            <a:r>
              <a:rPr lang="en-US" dirty="0" smtClean="0"/>
              <a:t>angry bear.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 smtClean="0"/>
              <a:t>пообіцяв</a:t>
            </a:r>
            <a:r>
              <a:rPr lang="ru-RU" dirty="0" smtClean="0"/>
              <a:t> </a:t>
            </a:r>
            <a:r>
              <a:rPr lang="ru-RU" dirty="0" err="1" smtClean="0"/>
              <a:t>йому</a:t>
            </a:r>
            <a:r>
              <a:rPr lang="ru-RU" dirty="0" smtClean="0"/>
              <a:t> </a:t>
            </a:r>
            <a:r>
              <a:rPr lang="ru-RU" dirty="0" err="1" smtClean="0"/>
              <a:t>допомогти</a:t>
            </a:r>
            <a:r>
              <a:rPr lang="ru-RU" dirty="0" smtClean="0"/>
              <a:t>, </a:t>
            </a:r>
            <a:r>
              <a:rPr lang="ru-RU" dirty="0" err="1" smtClean="0"/>
              <a:t>якщо</a:t>
            </a:r>
            <a:r>
              <a:rPr lang="ru-RU" dirty="0" smtClean="0"/>
              <a:t> наш солдат </a:t>
            </a:r>
            <a:r>
              <a:rPr lang="ru-RU" dirty="0" err="1" smtClean="0"/>
              <a:t>впорається</a:t>
            </a:r>
            <a:r>
              <a:rPr lang="ru-RU" dirty="0" smtClean="0"/>
              <a:t> з </a:t>
            </a:r>
            <a:r>
              <a:rPr lang="ru-RU" dirty="0" err="1" smtClean="0"/>
              <a:t>декількома</a:t>
            </a:r>
            <a:r>
              <a:rPr lang="ru-RU" dirty="0" smtClean="0"/>
              <a:t> </a:t>
            </a:r>
            <a:r>
              <a:rPr lang="ru-RU" dirty="0" err="1" smtClean="0"/>
              <a:t>завданнями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816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Перш за все - </a:t>
            </a:r>
            <a:r>
              <a:rPr lang="ru-RU" dirty="0" err="1" smtClean="0"/>
              <a:t>bear</a:t>
            </a:r>
            <a:r>
              <a:rPr lang="ru-RU" dirty="0" smtClean="0"/>
              <a:t> попросив </a:t>
            </a:r>
            <a:r>
              <a:rPr lang="ru-RU" dirty="0" err="1" smtClean="0"/>
              <a:t>надати</a:t>
            </a:r>
            <a:r>
              <a:rPr lang="ru-RU" dirty="0" smtClean="0"/>
              <a:t> </a:t>
            </a:r>
            <a:r>
              <a:rPr lang="ru-RU" dirty="0" err="1" smtClean="0"/>
              <a:t>йому</a:t>
            </a:r>
            <a:r>
              <a:rPr lang="ru-RU" dirty="0" smtClean="0"/>
              <a:t> </a:t>
            </a:r>
            <a:r>
              <a:rPr lang="ru-RU" dirty="0" err="1" smtClean="0"/>
              <a:t>алфавіт</a:t>
            </a:r>
            <a:r>
              <a:rPr lang="ru-RU" dirty="0" smtClean="0"/>
              <a:t>. ( </a:t>
            </a:r>
            <a:r>
              <a:rPr lang="ru-RU" dirty="0" err="1" smtClean="0"/>
              <a:t>учні</a:t>
            </a:r>
            <a:r>
              <a:rPr lang="ru-RU" dirty="0" smtClean="0"/>
              <a:t>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алфавіт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129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Але не все так просто! Ведмідь</a:t>
            </a:r>
            <a:r>
              <a:rPr lang="uk-UA" baseline="0" dirty="0" smtClean="0"/>
              <a:t> змусив його ще й придумати по слову на кожну букву алфавіту! ( учні називають слово на екрані + своє)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325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І</a:t>
            </a:r>
            <a:r>
              <a:rPr lang="uk-UA" baseline="0" dirty="0" smtClean="0"/>
              <a:t> знову медвідь його не відпустив , він сказав, що треба ще згадати як рахувати, Тому ми маємо йому допомогти!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1590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many strawberries can you see? How many flowers can you see? </a:t>
            </a:r>
            <a:r>
              <a:rPr lang="uk-UA" dirty="0" smtClean="0"/>
              <a:t>І так далі ( від 1 до 10)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544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Ви</a:t>
            </a:r>
            <a:r>
              <a:rPr lang="uk-UA" baseline="0" dirty="0" smtClean="0"/>
              <a:t> чудово впорались! Але ох який </a:t>
            </a:r>
            <a:r>
              <a:rPr lang="en-US" baseline="0" dirty="0" smtClean="0"/>
              <a:t>Bear</a:t>
            </a:r>
            <a:r>
              <a:rPr lang="uk-UA" baseline="0" dirty="0" smtClean="0"/>
              <a:t>! Ще одне завдання вигадав, просить нагадати йому кольори! Ще й питає </a:t>
            </a:r>
            <a:r>
              <a:rPr lang="en-US" baseline="0" dirty="0" smtClean="0"/>
              <a:t>What is your favorite color?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276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Ура,</a:t>
            </a:r>
            <a:r>
              <a:rPr lang="uk-UA" baseline="0" dirty="0" smtClean="0"/>
              <a:t> Ви молодці! З усіма завданнями впорались і ми </a:t>
            </a:r>
            <a:r>
              <a:rPr lang="uk-UA" baseline="0" smtClean="0"/>
              <a:t>нарешті вибрались із лісу!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E35A2-C842-455D-ACE1-2ABCC3427C90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741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545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026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48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060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82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634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453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746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432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160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42062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129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88044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025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046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012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72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Урок-казка для початкової школи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/>
              <a:t>Розробка: </a:t>
            </a:r>
            <a:r>
              <a:rPr lang="uk-UA" dirty="0" err="1" smtClean="0"/>
              <a:t>Ольшанська</a:t>
            </a:r>
            <a:r>
              <a:rPr lang="uk-UA" dirty="0" smtClean="0"/>
              <a:t> Д.О</a:t>
            </a:r>
            <a:r>
              <a:rPr lang="uk-UA" dirty="0" smtClean="0"/>
              <a:t>.</a:t>
            </a:r>
            <a:endParaRPr lang="ru-RU" dirty="0"/>
          </a:p>
          <a:p>
            <a:r>
              <a:rPr lang="uk-UA" dirty="0" smtClean="0"/>
              <a:t>Вчитель англійської мови </a:t>
            </a:r>
          </a:p>
          <a:p>
            <a:r>
              <a:rPr lang="uk-UA" dirty="0" err="1" smtClean="0"/>
              <a:t>Лозівська</a:t>
            </a:r>
            <a:r>
              <a:rPr lang="uk-UA" dirty="0" smtClean="0"/>
              <a:t> загальноосвітня школа </a:t>
            </a:r>
            <a:r>
              <a:rPr lang="en-US" dirty="0" smtClean="0"/>
              <a:t>I-III </a:t>
            </a:r>
            <a:r>
              <a:rPr lang="uk-UA" dirty="0" smtClean="0"/>
              <a:t>ступенів №3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200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static3.read.ru/images/booksillustrations/1235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5496"/>
            <a:ext cx="9144000" cy="841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fs141.www.ex.ua/show/43534709/43534709.png?8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632"/>
            <a:ext cx="3175492" cy="449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631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://illustrators.ru/illustrations/470237_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2084" y="1"/>
            <a:ext cx="127441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fs141.www.ex.ua/show/43534709/43534709.png?8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-380999"/>
            <a:ext cx="5381625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86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Картинки по запросу злий медвідь муль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111999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fs141.www.ex.ua/show/43534709/43534709.png?8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636" y="-381000"/>
            <a:ext cx="5381625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34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841" y="555938"/>
            <a:ext cx="8388424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 B C D E F </a:t>
            </a:r>
            <a:r>
              <a:rPr lang="en-US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</a:t>
            </a:r>
          </a:p>
          <a:p>
            <a:pPr algn="ctr"/>
            <a:r>
              <a:rPr lang="en-US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 I j K L M N O P Q R S T U V W X Y Z </a:t>
            </a:r>
            <a:endParaRPr lang="ru-RU" sz="9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Picture 2" descr="http://fs141.www.ex.ua/show/43534709/43534709.png?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262" y="3578624"/>
            <a:ext cx="2446005" cy="346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36" y="609600"/>
            <a:ext cx="6348413" cy="3802914"/>
          </a:xfrm>
        </p:spPr>
      </p:pic>
    </p:spTree>
    <p:extLst>
      <p:ext uri="{BB962C8B-B14F-4D97-AF65-F5344CB8AC3E}">
        <p14:creationId xmlns:p14="http://schemas.microsoft.com/office/powerpoint/2010/main" val="368701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9" y="609600"/>
            <a:ext cx="6348413" cy="3606730"/>
          </a:xfrm>
        </p:spPr>
      </p:pic>
    </p:spTree>
    <p:extLst>
      <p:ext uri="{BB962C8B-B14F-4D97-AF65-F5344CB8AC3E}">
        <p14:creationId xmlns:p14="http://schemas.microsoft.com/office/powerpoint/2010/main" val="113283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7056784" cy="4547592"/>
          </a:xfrm>
        </p:spPr>
      </p:pic>
    </p:spTree>
    <p:extLst>
      <p:ext uri="{BB962C8B-B14F-4D97-AF65-F5344CB8AC3E}">
        <p14:creationId xmlns:p14="http://schemas.microsoft.com/office/powerpoint/2010/main" val="258282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92" y="404664"/>
            <a:ext cx="6348413" cy="3486093"/>
          </a:xfrm>
        </p:spPr>
      </p:pic>
    </p:spTree>
    <p:extLst>
      <p:ext uri="{BB962C8B-B14F-4D97-AF65-F5344CB8AC3E}">
        <p14:creationId xmlns:p14="http://schemas.microsoft.com/office/powerpoint/2010/main" val="62146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606" y="609600"/>
            <a:ext cx="6348413" cy="3482023"/>
          </a:xfrm>
        </p:spPr>
      </p:pic>
    </p:spTree>
    <p:extLst>
      <p:ext uri="{BB962C8B-B14F-4D97-AF65-F5344CB8AC3E}">
        <p14:creationId xmlns:p14="http://schemas.microsoft.com/office/powerpoint/2010/main" val="426649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86" y="575559"/>
            <a:ext cx="6348413" cy="3513298"/>
          </a:xfrm>
        </p:spPr>
      </p:pic>
    </p:spTree>
    <p:extLst>
      <p:ext uri="{BB962C8B-B14F-4D97-AF65-F5344CB8AC3E}">
        <p14:creationId xmlns:p14="http://schemas.microsoft.com/office/powerpoint/2010/main" val="35390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9" y="609600"/>
            <a:ext cx="6348413" cy="3502399"/>
          </a:xfrm>
        </p:spPr>
      </p:pic>
    </p:spTree>
    <p:extLst>
      <p:ext uri="{BB962C8B-B14F-4D97-AF65-F5344CB8AC3E}">
        <p14:creationId xmlns:p14="http://schemas.microsoft.com/office/powerpoint/2010/main" val="352929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45" y="609600"/>
            <a:ext cx="6348413" cy="3629896"/>
          </a:xfrm>
        </p:spPr>
      </p:pic>
    </p:spTree>
    <p:extLst>
      <p:ext uri="{BB962C8B-B14F-4D97-AF65-F5344CB8AC3E}">
        <p14:creationId xmlns:p14="http://schemas.microsoft.com/office/powerpoint/2010/main" val="161164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29" y="609600"/>
            <a:ext cx="6348413" cy="3290125"/>
          </a:xfrm>
        </p:spPr>
      </p:pic>
    </p:spTree>
    <p:extLst>
      <p:ext uri="{BB962C8B-B14F-4D97-AF65-F5344CB8AC3E}">
        <p14:creationId xmlns:p14="http://schemas.microsoft.com/office/powerpoint/2010/main" val="417701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6348413" cy="3384113"/>
          </a:xfrm>
        </p:spPr>
      </p:pic>
    </p:spTree>
    <p:extLst>
      <p:ext uri="{BB962C8B-B14F-4D97-AF65-F5344CB8AC3E}">
        <p14:creationId xmlns:p14="http://schemas.microsoft.com/office/powerpoint/2010/main" val="269919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55" y="590728"/>
            <a:ext cx="6348413" cy="3316922"/>
          </a:xfrm>
        </p:spPr>
      </p:pic>
    </p:spTree>
    <p:extLst>
      <p:ext uri="{BB962C8B-B14F-4D97-AF65-F5344CB8AC3E}">
        <p14:creationId xmlns:p14="http://schemas.microsoft.com/office/powerpoint/2010/main" val="39388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9" y="592827"/>
            <a:ext cx="6348413" cy="3450756"/>
          </a:xfrm>
        </p:spPr>
      </p:pic>
    </p:spTree>
    <p:extLst>
      <p:ext uri="{BB962C8B-B14F-4D97-AF65-F5344CB8AC3E}">
        <p14:creationId xmlns:p14="http://schemas.microsoft.com/office/powerpoint/2010/main" val="228029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12" y="609600"/>
            <a:ext cx="6348413" cy="3321451"/>
          </a:xfrm>
        </p:spPr>
      </p:pic>
    </p:spTree>
    <p:extLst>
      <p:ext uri="{BB962C8B-B14F-4D97-AF65-F5344CB8AC3E}">
        <p14:creationId xmlns:p14="http://schemas.microsoft.com/office/powerpoint/2010/main" val="84565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82" y="476672"/>
            <a:ext cx="6336704" cy="4557875"/>
          </a:xfrm>
        </p:spPr>
      </p:pic>
    </p:spTree>
    <p:extLst>
      <p:ext uri="{BB962C8B-B14F-4D97-AF65-F5344CB8AC3E}">
        <p14:creationId xmlns:p14="http://schemas.microsoft.com/office/powerpoint/2010/main" val="32069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82094"/>
            <a:ext cx="6348413" cy="3262378"/>
          </a:xfrm>
        </p:spPr>
      </p:pic>
    </p:spTree>
    <p:extLst>
      <p:ext uri="{BB962C8B-B14F-4D97-AF65-F5344CB8AC3E}">
        <p14:creationId xmlns:p14="http://schemas.microsoft.com/office/powerpoint/2010/main" val="295904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9" y="476672"/>
            <a:ext cx="6348413" cy="3280564"/>
          </a:xfrm>
        </p:spPr>
      </p:pic>
    </p:spTree>
    <p:extLst>
      <p:ext uri="{BB962C8B-B14F-4D97-AF65-F5344CB8AC3E}">
        <p14:creationId xmlns:p14="http://schemas.microsoft.com/office/powerpoint/2010/main" val="45792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8680"/>
            <a:ext cx="6840254" cy="3960440"/>
          </a:xfrm>
        </p:spPr>
      </p:pic>
    </p:spTree>
    <p:extLst>
      <p:ext uri="{BB962C8B-B14F-4D97-AF65-F5344CB8AC3E}">
        <p14:creationId xmlns:p14="http://schemas.microsoft.com/office/powerpoint/2010/main" val="44559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9" y="332656"/>
            <a:ext cx="6348413" cy="3664531"/>
          </a:xfrm>
        </p:spPr>
      </p:pic>
    </p:spTree>
    <p:extLst>
      <p:ext uri="{BB962C8B-B14F-4D97-AF65-F5344CB8AC3E}">
        <p14:creationId xmlns:p14="http://schemas.microsoft.com/office/powerpoint/2010/main" val="309253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54" y="476672"/>
            <a:ext cx="6348413" cy="3487966"/>
          </a:xfrm>
        </p:spPr>
      </p:pic>
    </p:spTree>
    <p:extLst>
      <p:ext uri="{BB962C8B-B14F-4D97-AF65-F5344CB8AC3E}">
        <p14:creationId xmlns:p14="http://schemas.microsoft.com/office/powerpoint/2010/main" val="169264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582934"/>
            <a:ext cx="6348413" cy="3554272"/>
          </a:xfrm>
        </p:spPr>
      </p:pic>
    </p:spTree>
    <p:extLst>
      <p:ext uri="{BB962C8B-B14F-4D97-AF65-F5344CB8AC3E}">
        <p14:creationId xmlns:p14="http://schemas.microsoft.com/office/powerpoint/2010/main" val="94747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404664"/>
            <a:ext cx="6348413" cy="3293987"/>
          </a:xfrm>
        </p:spPr>
      </p:pic>
    </p:spTree>
    <p:extLst>
      <p:ext uri="{BB962C8B-B14F-4D97-AF65-F5344CB8AC3E}">
        <p14:creationId xmlns:p14="http://schemas.microsoft.com/office/powerpoint/2010/main" val="199335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99" y="476672"/>
            <a:ext cx="6348413" cy="3786957"/>
          </a:xfrm>
        </p:spPr>
      </p:pic>
    </p:spTree>
    <p:extLst>
      <p:ext uri="{BB962C8B-B14F-4D97-AF65-F5344CB8AC3E}">
        <p14:creationId xmlns:p14="http://schemas.microsoft.com/office/powerpoint/2010/main" val="99141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476672"/>
            <a:ext cx="6245132" cy="3881437"/>
          </a:xfrm>
        </p:spPr>
      </p:pic>
    </p:spTree>
    <p:extLst>
      <p:ext uri="{BB962C8B-B14F-4D97-AF65-F5344CB8AC3E}">
        <p14:creationId xmlns:p14="http://schemas.microsoft.com/office/powerpoint/2010/main" val="366111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76818"/>
            <a:ext cx="6348413" cy="3351349"/>
          </a:xfrm>
        </p:spPr>
      </p:pic>
    </p:spTree>
    <p:extLst>
      <p:ext uri="{BB962C8B-B14F-4D97-AF65-F5344CB8AC3E}">
        <p14:creationId xmlns:p14="http://schemas.microsoft.com/office/powerpoint/2010/main" val="23949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6348413" cy="3369773"/>
          </a:xfrm>
        </p:spPr>
      </p:pic>
    </p:spTree>
    <p:extLst>
      <p:ext uri="{BB962C8B-B14F-4D97-AF65-F5344CB8AC3E}">
        <p14:creationId xmlns:p14="http://schemas.microsoft.com/office/powerpoint/2010/main" val="166030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13" y="476672"/>
            <a:ext cx="6348413" cy="3453617"/>
          </a:xfrm>
        </p:spPr>
      </p:pic>
    </p:spTree>
    <p:extLst>
      <p:ext uri="{BB962C8B-B14F-4D97-AF65-F5344CB8AC3E}">
        <p14:creationId xmlns:p14="http://schemas.microsoft.com/office/powerpoint/2010/main" val="20432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http://fs141.www.ex.ua/show/43534709/43534709.png?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672"/>
            <a:ext cx="4320480" cy="611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6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357086" y="1003106"/>
            <a:ext cx="825914" cy="48637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2578608" y="-1528496"/>
            <a:ext cx="888721" cy="4733602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2802777"/>
              </p:ext>
            </p:extLst>
          </p:nvPr>
        </p:nvGraphicFramePr>
        <p:xfrm>
          <a:off x="1475656" y="2060848"/>
          <a:ext cx="792087" cy="31463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Точечный рисунок" r:id="rId6" imgW="571680" imgH="2270880" progId="Paint.Picture">
                  <p:embed/>
                </p:oleObj>
              </mc:Choice>
              <mc:Fallback>
                <p:oleObj name="Точечный рисунок" r:id="rId6" imgW="571680" imgH="227088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475656" y="2060848"/>
                        <a:ext cx="792087" cy="31463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9075567">
            <a:off x="4803990" y="814675"/>
            <a:ext cx="1171560" cy="43347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3330361" y="4084136"/>
            <a:ext cx="1052736" cy="4618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66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396" y="270376"/>
            <a:ext cx="2679118" cy="22095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2249834">
            <a:off x="2583070" y="2548358"/>
            <a:ext cx="1764049" cy="24990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260648"/>
            <a:ext cx="1512168" cy="65179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9556" y="1722456"/>
            <a:ext cx="1701524" cy="40438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7898" y="270376"/>
            <a:ext cx="1166609" cy="332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63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http://fs141.www.ex.ua/show/43534709/43534709.png?80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810960" cy="681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www.pic4you.ru/allimage/y2011/10-21/12150/131143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28800"/>
            <a:ext cx="5709385" cy="486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06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://www.klopp.ru/uploads/posts/2009-12/1262264129_003-we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889454"/>
            <a:ext cx="10225136" cy="766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fs141.www.ex.ua/show/43534709/43534709.png?8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105048"/>
            <a:ext cx="5184576" cy="734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57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108</TotalTime>
  <Words>266</Words>
  <Application>Microsoft Office PowerPoint</Application>
  <PresentationFormat>Экран (4:3)</PresentationFormat>
  <Paragraphs>24</Paragraphs>
  <Slides>36</Slides>
  <Notes>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Trebuchet MS</vt:lpstr>
      <vt:lpstr>Wingdings 3</vt:lpstr>
      <vt:lpstr>Грань</vt:lpstr>
      <vt:lpstr>Точечный рисунок</vt:lpstr>
      <vt:lpstr>Урок-казка для початкової школи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Дарья</dc:creator>
  <cp:lastModifiedBy>Darya O.</cp:lastModifiedBy>
  <cp:revision>12</cp:revision>
  <dcterms:created xsi:type="dcterms:W3CDTF">2015-01-23T21:58:05Z</dcterms:created>
  <dcterms:modified xsi:type="dcterms:W3CDTF">2019-12-24T18:31:43Z</dcterms:modified>
</cp:coreProperties>
</file>