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7"/>
  </p:notesMasterIdLst>
  <p:sldIdLst>
    <p:sldId id="282" r:id="rId2"/>
    <p:sldId id="257" r:id="rId3"/>
    <p:sldId id="258" r:id="rId4"/>
    <p:sldId id="297" r:id="rId5"/>
    <p:sldId id="284" r:id="rId6"/>
    <p:sldId id="283" r:id="rId7"/>
    <p:sldId id="260" r:id="rId8"/>
    <p:sldId id="298" r:id="rId9"/>
    <p:sldId id="287" r:id="rId10"/>
    <p:sldId id="299" r:id="rId11"/>
    <p:sldId id="269" r:id="rId12"/>
    <p:sldId id="274" r:id="rId13"/>
    <p:sldId id="277" r:id="rId14"/>
    <p:sldId id="262" r:id="rId15"/>
    <p:sldId id="263" r:id="rId16"/>
    <p:sldId id="293" r:id="rId17"/>
    <p:sldId id="290" r:id="rId18"/>
    <p:sldId id="294" r:id="rId19"/>
    <p:sldId id="289" r:id="rId20"/>
    <p:sldId id="291" r:id="rId21"/>
    <p:sldId id="292" r:id="rId22"/>
    <p:sldId id="288" r:id="rId23"/>
    <p:sldId id="295" r:id="rId24"/>
    <p:sldId id="296" r:id="rId25"/>
    <p:sldId id="28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8074AA2-1B37-4219-B5DD-78D18E9C154E}">
          <p14:sldIdLst>
            <p14:sldId id="282"/>
            <p14:sldId id="257"/>
            <p14:sldId id="258"/>
            <p14:sldId id="297"/>
            <p14:sldId id="284"/>
            <p14:sldId id="283"/>
            <p14:sldId id="260"/>
            <p14:sldId id="298"/>
            <p14:sldId id="287"/>
            <p14:sldId id="299"/>
            <p14:sldId id="269"/>
            <p14:sldId id="274"/>
            <p14:sldId id="277"/>
            <p14:sldId id="262"/>
            <p14:sldId id="263"/>
            <p14:sldId id="293"/>
            <p14:sldId id="290"/>
            <p14:sldId id="294"/>
            <p14:sldId id="289"/>
            <p14:sldId id="291"/>
            <p14:sldId id="292"/>
            <p14:sldId id="288"/>
            <p14:sldId id="295"/>
            <p14:sldId id="296"/>
            <p14:sldId id="28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26" autoAdjust="0"/>
  </p:normalViewPr>
  <p:slideViewPr>
    <p:cSldViewPr>
      <p:cViewPr>
        <p:scale>
          <a:sx n="50" d="100"/>
          <a:sy n="50" d="100"/>
        </p:scale>
        <p:origin x="-109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BE5D6D-FE42-40B5-8A97-1C37E08BBC5D}" type="datetimeFigureOut">
              <a:rPr lang="ru-RU" smtClean="0"/>
              <a:t>22.11.2014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1EC280-6EE3-4FDF-BD72-64B6634D524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9814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1EC280-6EE3-4FDF-BD72-64B6634D5247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1369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22.11.2014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7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592" y="2204864"/>
            <a:ext cx="69492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При переносі  префіксів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,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3573016"/>
            <a:ext cx="5031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 - не відривати букву</a:t>
            </a:r>
            <a:r>
              <a:rPr lang="uk-UA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4293096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- не залишати з ними букву від кореня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1503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730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332656"/>
            <a:ext cx="83529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4400" b="1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 « Знайди помилку»</a:t>
            </a:r>
            <a:endParaRPr lang="uk-UA" sz="4400" b="1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0800000" flipV="1">
            <a:off x="611561" y="1628800"/>
            <a:ext cx="2621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росламати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08104" y="1628800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безшумний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1560" y="3429000"/>
            <a:ext cx="26350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бескрилий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649094" y="3429000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розлити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55576" y="5301208"/>
            <a:ext cx="26480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росв'язати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508104" y="5301208"/>
            <a:ext cx="60486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бесзоряне</a:t>
            </a:r>
          </a:p>
          <a:p>
            <a:endParaRPr lang="uk-UA" sz="4000" dirty="0">
              <a:latin typeface="Times New Roman" pitchFamily="18" charset="0"/>
              <a:cs typeface="Times New Roman" pitchFamily="18" charset="0"/>
            </a:endParaRPr>
          </a:p>
          <a:p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692" y="1355372"/>
            <a:ext cx="2147387" cy="392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01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2051720" y="425555"/>
            <a:ext cx="5616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Перевірка</a:t>
            </a:r>
          </a:p>
          <a:p>
            <a:pPr algn="ctr"/>
            <a:r>
              <a:rPr lang="uk-UA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 група</a:t>
            </a:r>
            <a:endParaRPr lang="uk-UA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2643697"/>
            <a:ext cx="4248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розламати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0800000" flipV="1">
            <a:off x="4644008" y="2643698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/>
              <a:t>     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розв'язати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692002" y="2780928"/>
            <a:ext cx="78365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475656" y="2780928"/>
            <a:ext cx="0" cy="1083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827584" y="4797152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безкрилий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24129" y="4797153"/>
            <a:ext cx="461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5436096" y="4797152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беззоряне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827584" y="4941168"/>
            <a:ext cx="7920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5724128" y="4941168"/>
            <a:ext cx="57606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6300192" y="4941168"/>
            <a:ext cx="0" cy="1049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5747220" y="2779812"/>
            <a:ext cx="64807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6395292" y="2762274"/>
            <a:ext cx="0" cy="1083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1619672" y="4941168"/>
            <a:ext cx="0" cy="1049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H="1">
            <a:off x="5724128" y="2780928"/>
            <a:ext cx="4618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 flipH="1">
            <a:off x="5652120" y="2780928"/>
            <a:ext cx="720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5652120" y="2779812"/>
            <a:ext cx="19019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60" y="203597"/>
            <a:ext cx="1991276" cy="221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06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10800000" flipV="1">
            <a:off x="1331640" y="599079"/>
            <a:ext cx="66247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Перевірка</a:t>
            </a:r>
          </a:p>
          <a:p>
            <a:pPr algn="ctr"/>
            <a:r>
              <a:rPr lang="uk-UA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 група</a:t>
            </a:r>
            <a:endParaRPr lang="ru-RU" sz="4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3688" y="3284984"/>
            <a:ext cx="47958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     без - шум - ний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15816" y="4509120"/>
            <a:ext cx="3522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роз - ли - ти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987824" y="3429000"/>
            <a:ext cx="64807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987824" y="4725144"/>
            <a:ext cx="72008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707904" y="4725144"/>
            <a:ext cx="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635896" y="3429000"/>
            <a:ext cx="0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32" y="377386"/>
            <a:ext cx="2521912" cy="2521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66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75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77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4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56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15"/>
            <a:ext cx="9144000" cy="685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41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27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10800000" flipV="1">
            <a:off x="2843808" y="1529280"/>
            <a:ext cx="7704856" cy="31393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6600" b="1" i="1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 А Р І В Н И Й   </a:t>
            </a:r>
          </a:p>
          <a:p>
            <a:endParaRPr lang="uk-UA" sz="6600" b="1" i="1" dirty="0" smtClean="0">
              <a:ln w="11430"/>
              <a:solidFill>
                <a:srgbClr val="FF00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6600" b="1" i="1" dirty="0" smtClean="0">
                <a:ln w="11430"/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uk-UA" sz="6600" b="1" i="1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 І С</a:t>
            </a:r>
            <a:endParaRPr lang="ru-RU" sz="6600" b="1" i="1" dirty="0">
              <a:ln w="11430"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895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35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38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21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30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10800000" flipV="1">
            <a:off x="1259632" y="1165975"/>
            <a:ext cx="69847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Домаш</a:t>
            </a:r>
            <a:r>
              <a:rPr lang="uk-UA" sz="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нє завдання</a:t>
            </a:r>
            <a:endParaRPr lang="ru-RU" sz="4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9" y="3429000"/>
            <a:ext cx="4188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    с. 80, впр. 188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86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2" y="-66124"/>
            <a:ext cx="5508104" cy="69241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776" y="-74127"/>
            <a:ext cx="4604665" cy="69321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4005064"/>
            <a:ext cx="1621456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16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43608" y="1484784"/>
            <a:ext cx="748883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Префікс</a:t>
            </a:r>
            <a:r>
              <a:rPr lang="uk-UA" sz="4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це частина слова</a:t>
            </a:r>
          </a:p>
          <a:p>
            <a:r>
              <a:rPr lang="uk-UA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Пиши разом</a:t>
            </a:r>
          </a:p>
          <a:p>
            <a:endParaRPr lang="uk-UA" sz="4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Прийменник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окреме слово</a:t>
            </a:r>
          </a:p>
          <a:p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Пиши окремо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85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8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71600" y="2420888"/>
            <a:ext cx="7920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Правопис префіксів  </a:t>
            </a:r>
            <a:r>
              <a:rPr lang="uk-UA" sz="4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 -</a:t>
            </a:r>
            <a:r>
              <a:rPr lang="uk-UA" sz="48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r>
              <a:rPr lang="uk-UA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 -</a:t>
            </a:r>
            <a:r>
              <a:rPr lang="uk-UA" sz="48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uk-UA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r>
              <a:rPr lang="uk-UA" sz="4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Перенос слів із префіксами</a:t>
            </a:r>
            <a:endParaRPr lang="uk-UA" sz="4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50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" y="0"/>
            <a:ext cx="5433442" cy="688971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652120" y="476672"/>
            <a:ext cx="3491880" cy="6413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dirty="0" smtClean="0">
                <a:ea typeface="Calibri"/>
                <a:cs typeface="Times New Roman"/>
              </a:rPr>
              <a:t>      </a:t>
            </a:r>
            <a:r>
              <a:rPr lang="ru-RU" sz="3200" dirty="0" smtClean="0">
                <a:latin typeface="Times New Roman" pitchFamily="18" charset="0"/>
                <a:ea typeface="Calibri"/>
                <a:cs typeface="Times New Roman" pitchFamily="18" charset="0"/>
              </a:rPr>
              <a:t>ПРАД</a:t>
            </a:r>
            <a:r>
              <a:rPr lang="uk-UA" sz="3200" dirty="0">
                <a:latin typeface="Times New Roman" pitchFamily="18" charset="0"/>
                <a:ea typeface="Calibri"/>
                <a:cs typeface="Times New Roman" pitchFamily="18" charset="0"/>
              </a:rPr>
              <a:t>І</a:t>
            </a:r>
            <a:r>
              <a:rPr lang="ru-RU" sz="3200" dirty="0">
                <a:latin typeface="Times New Roman" pitchFamily="18" charset="0"/>
                <a:ea typeface="Calibri"/>
                <a:cs typeface="Times New Roman" pitchFamily="18" charset="0"/>
              </a:rPr>
              <a:t>Д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uk-UA" sz="3200" dirty="0">
                <a:latin typeface="Times New Roman" pitchFamily="18" charset="0"/>
                <a:ea typeface="Calibri"/>
                <a:cs typeface="Times New Roman" pitchFamily="18" charset="0"/>
              </a:rPr>
              <a:t>Могутній дуб, </a:t>
            </a:r>
            <a:r>
              <a:rPr lang="uk-UA" sz="3200" b="1" dirty="0">
                <a:latin typeface="Times New Roman" pitchFamily="18" charset="0"/>
                <a:ea typeface="Calibri"/>
                <a:cs typeface="Times New Roman" pitchFamily="18" charset="0"/>
              </a:rPr>
              <a:t>прадавній </a:t>
            </a:r>
            <a:r>
              <a:rPr lang="uk-UA" sz="3200" dirty="0">
                <a:latin typeface="Times New Roman" pitchFamily="18" charset="0"/>
                <a:ea typeface="Calibri"/>
                <a:cs typeface="Times New Roman" pitchFamily="18" charset="0"/>
              </a:rPr>
              <a:t>дуб</a:t>
            </a:r>
            <a:endParaRPr lang="ru-RU" sz="3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uk-UA" sz="3200" dirty="0">
                <a:latin typeface="Times New Roman" pitchFamily="18" charset="0"/>
                <a:ea typeface="Calibri"/>
                <a:cs typeface="Times New Roman" pitchFamily="18" charset="0"/>
              </a:rPr>
              <a:t>Стоїть </a:t>
            </a:r>
            <a:r>
              <a:rPr lang="uk-UA" sz="3200" b="1" dirty="0">
                <a:latin typeface="Times New Roman" pitchFamily="18" charset="0"/>
                <a:ea typeface="Calibri"/>
                <a:cs typeface="Times New Roman" pitchFamily="18" charset="0"/>
              </a:rPr>
              <a:t>побіля</a:t>
            </a:r>
            <a:r>
              <a:rPr lang="uk-UA" sz="3200" dirty="0">
                <a:latin typeface="Times New Roman" pitchFamily="18" charset="0"/>
                <a:ea typeface="Calibri"/>
                <a:cs typeface="Times New Roman" pitchFamily="18" charset="0"/>
              </a:rPr>
              <a:t> яру.</a:t>
            </a:r>
            <a:endParaRPr lang="ru-RU" sz="3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uk-UA" sz="3200" b="1" dirty="0">
                <a:latin typeface="Times New Roman" pitchFamily="18" charset="0"/>
                <a:ea typeface="Calibri"/>
                <a:cs typeface="Times New Roman" pitchFamily="18" charset="0"/>
              </a:rPr>
              <a:t>Розкинув</a:t>
            </a:r>
            <a:r>
              <a:rPr lang="uk-UA" sz="3200" dirty="0">
                <a:latin typeface="Times New Roman" pitchFamily="18" charset="0"/>
                <a:ea typeface="Calibri"/>
                <a:cs typeface="Times New Roman" pitchFamily="18" charset="0"/>
              </a:rPr>
              <a:t> свій листатий чуб,</a:t>
            </a:r>
            <a:endParaRPr lang="ru-RU" sz="3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uk-UA" sz="3200" dirty="0">
                <a:latin typeface="Times New Roman" pitchFamily="18" charset="0"/>
                <a:ea typeface="Calibri"/>
                <a:cs typeface="Times New Roman" pitchFamily="18" charset="0"/>
              </a:rPr>
              <a:t>Чолом торкає хмару.</a:t>
            </a:r>
            <a:endParaRPr lang="ru-RU" sz="3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20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127" y="0"/>
            <a:ext cx="4398873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0" y="25558"/>
            <a:ext cx="4732957" cy="68324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5108734"/>
            <a:ext cx="1930431" cy="1749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43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76256" y="20608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699792" y="1916833"/>
            <a:ext cx="6444208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Треба нам не помилятись -</a:t>
            </a:r>
            <a:endParaRPr lang="uk-UA" sz="4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 забувати</a:t>
            </a:r>
          </a:p>
          <a:p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Завжди букву </a:t>
            </a:r>
            <a:r>
              <a:rPr lang="uk-UA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писати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16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40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954" y="4697225"/>
            <a:ext cx="980126" cy="1548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961" y="4697225"/>
            <a:ext cx="1548600" cy="154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01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2084</TotalTime>
  <Words>146</Words>
  <Application>Microsoft Office PowerPoint</Application>
  <PresentationFormat>Экран (4:3)</PresentationFormat>
  <Paragraphs>45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мама</cp:lastModifiedBy>
  <cp:revision>151</cp:revision>
  <dcterms:modified xsi:type="dcterms:W3CDTF">2014-11-22T14:17:10Z</dcterms:modified>
</cp:coreProperties>
</file>