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64" r:id="rId8"/>
    <p:sldId id="263" r:id="rId9"/>
    <p:sldId id="268" r:id="rId10"/>
    <p:sldId id="259" r:id="rId11"/>
    <p:sldId id="266" r:id="rId12"/>
    <p:sldId id="272" r:id="rId13"/>
    <p:sldId id="267" r:id="rId14"/>
    <p:sldId id="273" r:id="rId15"/>
    <p:sldId id="270" r:id="rId16"/>
    <p:sldId id="271" r:id="rId17"/>
    <p:sldId id="269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40" autoAdjust="0"/>
  </p:normalViewPr>
  <p:slideViewPr>
    <p:cSldViewPr>
      <p:cViewPr>
        <p:scale>
          <a:sx n="70" d="100"/>
          <a:sy n="70" d="100"/>
        </p:scale>
        <p:origin x="-138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8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72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91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4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0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84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13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7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0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938F6-4F67-45B5-8B71-1D69A32492BE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A9071-8DCC-49D7-92CE-2C9EAA623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63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2697" y="-963488"/>
            <a:ext cx="12123907" cy="870334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92696"/>
            <a:ext cx="7344816" cy="3744416"/>
          </a:xfrm>
        </p:spPr>
        <p:txBody>
          <a:bodyPr>
            <a:normAutofit/>
          </a:bodyPr>
          <a:lstStyle/>
          <a:p>
            <a:r>
              <a:rPr lang="en-US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SHOPS AND SHOPPING</a:t>
            </a:r>
            <a:endParaRPr lang="ru-RU" sz="9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7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630" y="0"/>
            <a:ext cx="9792072" cy="7029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058" y="-965366"/>
            <a:ext cx="11105738" cy="797243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6632"/>
            <a:ext cx="7344816" cy="144016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BACERY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Lenovo\Desktop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416824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086" y="-1035495"/>
            <a:ext cx="11234536" cy="80648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3" y="274638"/>
            <a:ext cx="9865096" cy="11430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HABERDASHERY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Lenovo\Desktop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91681"/>
            <a:ext cx="6840760" cy="507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85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747464"/>
            <a:ext cx="10611762" cy="76178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SHOE STORE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enovo\Desktop\D-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48883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85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085" y="-891480"/>
            <a:ext cx="10798428" cy="7920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74638"/>
            <a:ext cx="9577064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CAR DEALERSHIP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Lenovo\Desktop\завантаженн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2" y="1556792"/>
            <a:ext cx="8140423" cy="50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7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47464"/>
            <a:ext cx="10164413" cy="76233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74638"/>
            <a:ext cx="9145016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JEWELRY STORE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Lenovo\Desktop\завантаження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72" y="1583140"/>
            <a:ext cx="8019876" cy="465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67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3" y="-1107503"/>
            <a:ext cx="11334843" cy="81369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1678496"/>
            <a:ext cx="9237712" cy="3672408"/>
          </a:xfrm>
        </p:spPr>
        <p:txBody>
          <a:bodyPr>
            <a:normAutofit/>
          </a:bodyPr>
          <a:lstStyle/>
          <a:p>
            <a:r>
              <a:rPr lang="en-US" sz="15000" b="1" dirty="0" smtClean="0">
                <a:latin typeface="Times New Roman" pitchFamily="18" charset="0"/>
                <a:cs typeface="Times New Roman" pitchFamily="18" charset="0"/>
              </a:rPr>
              <a:t>I think</a:t>
            </a:r>
            <a:endParaRPr lang="ru-RU" sz="15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78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playback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3687"/>
            <a:ext cx="9194241" cy="6858000"/>
          </a:xfrm>
        </p:spPr>
      </p:pic>
    </p:spTree>
    <p:extLst>
      <p:ext uri="{BB962C8B-B14F-4D97-AF65-F5344CB8AC3E}">
        <p14:creationId xmlns:p14="http://schemas.microsoft.com/office/powerpoint/2010/main" val="412972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Lenovo\Desktop\4330178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43408"/>
            <a:ext cx="10976148" cy="761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79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058" y="-22330"/>
            <a:ext cx="9792072" cy="70294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92696"/>
            <a:ext cx="7344816" cy="1656184"/>
          </a:xfrm>
        </p:spPr>
        <p:txBody>
          <a:bodyPr>
            <a:normAutofit/>
          </a:bodyPr>
          <a:lstStyle/>
          <a:p>
            <a:endParaRPr lang="ru-RU" sz="9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Lenovo\Desktop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378" y="-120619"/>
            <a:ext cx="10620558" cy="76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755576"/>
            <a:ext cx="11817934" cy="861357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633670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At this lesson we are going to...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evelop our 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skills  in reading and listening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practice in speaking  and making up dialogues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oing crossword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earn to </a:t>
            </a: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ake up shopping list 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earn to work in pears</a:t>
            </a: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earn to go shopping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448" y="-3289180"/>
            <a:ext cx="14124464" cy="1013947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6632"/>
            <a:ext cx="7344816" cy="1584176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BACER'S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20" y="1412775"/>
            <a:ext cx="8591907" cy="5383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3293153"/>
            <a:ext cx="13969552" cy="1043918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332656" y="332656"/>
            <a:ext cx="11125324" cy="1224136"/>
          </a:xfrm>
        </p:spPr>
        <p:txBody>
          <a:bodyPr>
            <a:noAutofit/>
          </a:bodyPr>
          <a:lstStyle/>
          <a:p>
            <a:r>
              <a:rPr lang="en-US" sz="8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NEWSAGENT</a:t>
            </a:r>
            <a:r>
              <a:rPr lang="en-US" sz="8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8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8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Lenovo\Desktop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561018" cy="485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059" y="-1755576"/>
            <a:ext cx="12206513" cy="876264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6632"/>
            <a:ext cx="7363806" cy="1656184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BUTCHER'S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Lenovo\Desktop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77686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058" y="-963488"/>
            <a:ext cx="11727010" cy="835798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6632"/>
            <a:ext cx="7344816" cy="144016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CHEMIST'S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Lenovo\Desktop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9" y="1700808"/>
            <a:ext cx="749001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-1056902"/>
            <a:ext cx="11233248" cy="806397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8640"/>
            <a:ext cx="7344816" cy="936104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DAIRY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Lenovo\Desktop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8032"/>
            <a:ext cx="7776864" cy="519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058" y="-873021"/>
            <a:ext cx="10961722" cy="786905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260648"/>
            <a:ext cx="9505056" cy="1008112"/>
          </a:xfrm>
        </p:spPr>
        <p:txBody>
          <a:bodyPr>
            <a:noAutofit/>
          </a:bodyPr>
          <a:lstStyle/>
          <a:p>
            <a:r>
              <a:rPr lang="en-US" sz="8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GREENGROCERY</a:t>
            </a:r>
            <a:endParaRPr lang="ru-RU" sz="8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Lenovo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26" y="1645532"/>
            <a:ext cx="7245781" cy="487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580" y="-701240"/>
            <a:ext cx="10775220" cy="77351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TOY STORE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55576" y="155679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6" name="Picture 2" descr="C:\Users\Lenovo\Desktop\igrashkoviy-magazin-e14727157566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5" y="1556792"/>
            <a:ext cx="778378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45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60</Words>
  <Application>Microsoft Office PowerPoint</Application>
  <PresentationFormat>Экран (4:3)</PresentationFormat>
  <Paragraphs>21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TOY STORE</vt:lpstr>
      <vt:lpstr>Презентация PowerPoint</vt:lpstr>
      <vt:lpstr>HABERDASHERY</vt:lpstr>
      <vt:lpstr>SHOE STORE</vt:lpstr>
      <vt:lpstr>CAR DEALERSHIP</vt:lpstr>
      <vt:lpstr>JEWELRY STORE</vt:lpstr>
      <vt:lpstr>I think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24</cp:revision>
  <dcterms:created xsi:type="dcterms:W3CDTF">2019-12-09T09:42:59Z</dcterms:created>
  <dcterms:modified xsi:type="dcterms:W3CDTF">2019-12-14T07:17:05Z</dcterms:modified>
</cp:coreProperties>
</file>