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0066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6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FD8911-ACFB-4565-B4D5-42C9367AB62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DE4859-7298-4453-9A6A-05019F19EB60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FFFF00"/>
              </a:solidFill>
            </a:rPr>
            <a:t>НАШІ ОЧІКУВАННЯ</a:t>
          </a:r>
          <a:endParaRPr lang="ru-RU" sz="3200" b="1" dirty="0">
            <a:solidFill>
              <a:srgbClr val="FFFF00"/>
            </a:solidFill>
          </a:endParaRPr>
        </a:p>
      </dgm:t>
    </dgm:pt>
    <dgm:pt modelId="{43215B73-5A97-4788-9C9A-D07C6E2F7100}" type="parTrans" cxnId="{EEE9BEF2-64F2-4F84-AC04-2FDB0B98E080}">
      <dgm:prSet/>
      <dgm:spPr/>
      <dgm:t>
        <a:bodyPr/>
        <a:lstStyle/>
        <a:p>
          <a:endParaRPr lang="ru-RU"/>
        </a:p>
      </dgm:t>
    </dgm:pt>
    <dgm:pt modelId="{8FCA4D94-A2B0-40ED-B56B-1864ABF466F7}" type="sibTrans" cxnId="{EEE9BEF2-64F2-4F84-AC04-2FDB0B98E080}">
      <dgm:prSet/>
      <dgm:spPr/>
      <dgm:t>
        <a:bodyPr/>
        <a:lstStyle/>
        <a:p>
          <a:endParaRPr lang="ru-RU"/>
        </a:p>
      </dgm:t>
    </dgm:pt>
    <dgm:pt modelId="{BE5CC642-16AF-4365-A234-BBD32BA304F5}">
      <dgm:prSet phldrT="[Текст]" custT="1"/>
      <dgm:spPr/>
      <dgm:t>
        <a:bodyPr/>
        <a:lstStyle/>
        <a:p>
          <a:r>
            <a:rPr lang="uk-UA" sz="4000" b="1" dirty="0" smtClean="0"/>
            <a:t>НАГОРОДИ</a:t>
          </a:r>
        </a:p>
        <a:p>
          <a:r>
            <a:rPr lang="uk-UA" sz="4000" b="1" dirty="0" smtClean="0"/>
            <a:t>УДАЧІ</a:t>
          </a:r>
          <a:endParaRPr lang="ru-RU" sz="4000" b="1" dirty="0"/>
        </a:p>
      </dgm:t>
    </dgm:pt>
    <dgm:pt modelId="{B2800C06-30FC-4A14-A465-6CF5895B7293}" type="parTrans" cxnId="{CE983DF2-DE76-4876-AEAD-5E1F5463C182}">
      <dgm:prSet/>
      <dgm:spPr/>
      <dgm:t>
        <a:bodyPr/>
        <a:lstStyle/>
        <a:p>
          <a:endParaRPr lang="ru-RU"/>
        </a:p>
      </dgm:t>
    </dgm:pt>
    <dgm:pt modelId="{6EB91C05-92A0-4609-AB93-093D8E6DC1CC}" type="sibTrans" cxnId="{CE983DF2-DE76-4876-AEAD-5E1F5463C182}">
      <dgm:prSet/>
      <dgm:spPr/>
      <dgm:t>
        <a:bodyPr/>
        <a:lstStyle/>
        <a:p>
          <a:endParaRPr lang="ru-RU"/>
        </a:p>
      </dgm:t>
    </dgm:pt>
    <dgm:pt modelId="{08F0F16A-60C7-4B10-9D5C-8362CCD05561}">
      <dgm:prSet phldrT="[Текст]" custT="1"/>
      <dgm:spPr/>
      <dgm:t>
        <a:bodyPr/>
        <a:lstStyle/>
        <a:p>
          <a:r>
            <a:rPr lang="uk-UA" sz="3600" b="1" dirty="0" smtClean="0"/>
            <a:t>ЗДИВУВАННЯ</a:t>
          </a:r>
          <a:endParaRPr lang="ru-RU" sz="3600" b="1" dirty="0"/>
        </a:p>
      </dgm:t>
    </dgm:pt>
    <dgm:pt modelId="{DB35A98C-7B10-4C63-98E9-AD0D8BFED8B2}" type="parTrans" cxnId="{5DEA9FC0-B456-4E83-9587-D1C17D6F0D2E}">
      <dgm:prSet/>
      <dgm:spPr/>
      <dgm:t>
        <a:bodyPr/>
        <a:lstStyle/>
        <a:p>
          <a:endParaRPr lang="ru-RU"/>
        </a:p>
      </dgm:t>
    </dgm:pt>
    <dgm:pt modelId="{5B952B9D-F8A1-4DCA-AC3F-F1C3E1797C15}" type="sibTrans" cxnId="{5DEA9FC0-B456-4E83-9587-D1C17D6F0D2E}">
      <dgm:prSet/>
      <dgm:spPr/>
      <dgm:t>
        <a:bodyPr/>
        <a:lstStyle/>
        <a:p>
          <a:endParaRPr lang="ru-RU"/>
        </a:p>
      </dgm:t>
    </dgm:pt>
    <dgm:pt modelId="{D4E6301C-B48F-4BDF-978F-065C8F9618DF}">
      <dgm:prSet phldrT="[Текст]" custT="1"/>
      <dgm:spPr/>
      <dgm:t>
        <a:bodyPr/>
        <a:lstStyle/>
        <a:p>
          <a:r>
            <a:rPr lang="uk-UA" sz="3600" b="1" dirty="0" smtClean="0"/>
            <a:t>ЗАХОПЛЕННЯ</a:t>
          </a:r>
          <a:endParaRPr lang="ru-RU" sz="3600" b="1" dirty="0"/>
        </a:p>
      </dgm:t>
    </dgm:pt>
    <dgm:pt modelId="{AC6D913B-871D-4A52-9FD4-A6E1645FA692}" type="parTrans" cxnId="{1EF2771D-56AB-40D2-B79C-FC985B21F8A2}">
      <dgm:prSet/>
      <dgm:spPr/>
      <dgm:t>
        <a:bodyPr/>
        <a:lstStyle/>
        <a:p>
          <a:endParaRPr lang="ru-RU"/>
        </a:p>
      </dgm:t>
    </dgm:pt>
    <dgm:pt modelId="{DC2905A3-73FD-405E-BF90-21445D8734E5}" type="sibTrans" cxnId="{1EF2771D-56AB-40D2-B79C-FC985B21F8A2}">
      <dgm:prSet/>
      <dgm:spPr/>
      <dgm:t>
        <a:bodyPr/>
        <a:lstStyle/>
        <a:p>
          <a:endParaRPr lang="ru-RU"/>
        </a:p>
      </dgm:t>
    </dgm:pt>
    <dgm:pt modelId="{DE26B330-52A0-48E6-924A-78331786D34F}">
      <dgm:prSet phldrT="[Текст]" custT="1"/>
      <dgm:spPr/>
      <dgm:t>
        <a:bodyPr/>
        <a:lstStyle/>
        <a:p>
          <a:r>
            <a:rPr lang="uk-UA" sz="3600" b="1" dirty="0" smtClean="0"/>
            <a:t>ПРАЦІ </a:t>
          </a:r>
        </a:p>
        <a:p>
          <a:r>
            <a:rPr lang="uk-UA" sz="3600" b="1" dirty="0" smtClean="0"/>
            <a:t>УСПІХУ</a:t>
          </a:r>
          <a:endParaRPr lang="ru-RU" sz="3600" b="1" dirty="0"/>
        </a:p>
      </dgm:t>
    </dgm:pt>
    <dgm:pt modelId="{82BA029B-9ABE-4099-A543-F68F70B417AD}" type="parTrans" cxnId="{82934BDB-55AC-496B-A8BA-8138EE827419}">
      <dgm:prSet/>
      <dgm:spPr/>
      <dgm:t>
        <a:bodyPr/>
        <a:lstStyle/>
        <a:p>
          <a:endParaRPr lang="ru-RU"/>
        </a:p>
      </dgm:t>
    </dgm:pt>
    <dgm:pt modelId="{8158D9B2-FB77-42E8-972E-014A84B2CE65}" type="sibTrans" cxnId="{82934BDB-55AC-496B-A8BA-8138EE827419}">
      <dgm:prSet/>
      <dgm:spPr/>
      <dgm:t>
        <a:bodyPr/>
        <a:lstStyle/>
        <a:p>
          <a:endParaRPr lang="ru-RU"/>
        </a:p>
      </dgm:t>
    </dgm:pt>
    <dgm:pt modelId="{C2822AC0-ACAE-41AE-B3D1-F5FF36EDBBF6}" type="pres">
      <dgm:prSet presAssocID="{8DFD8911-ACFB-4565-B4D5-42C9367AB62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DB9594-9797-44B3-BBEA-5893542ABA8C}" type="pres">
      <dgm:prSet presAssocID="{27DE4859-7298-4453-9A6A-05019F19EB60}" presName="node" presStyleLbl="node1" presStyleIdx="0" presStyleCnt="5" custScaleX="249354" custRadScaleRad="82362" custRadScaleInc="24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27903-1D3F-47C5-BD95-04A331F15833}" type="pres">
      <dgm:prSet presAssocID="{8FCA4D94-A2B0-40ED-B56B-1864ABF466F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D53CB92-C960-4EEB-968F-54BA42B41D6A}" type="pres">
      <dgm:prSet presAssocID="{8FCA4D94-A2B0-40ED-B56B-1864ABF466F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901F4479-56C8-4E10-8DCA-6F3CD9D31F0D}" type="pres">
      <dgm:prSet presAssocID="{BE5CC642-16AF-4365-A234-BBD32BA304F5}" presName="node" presStyleLbl="node1" presStyleIdx="1" presStyleCnt="5" custScaleX="219501" custRadScaleRad="97988" custRadScaleInc="34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E9329-43F9-4813-9E27-2F50959214B1}" type="pres">
      <dgm:prSet presAssocID="{6EB91C05-92A0-4609-AB93-093D8E6DC1CC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766CF15-4A84-46AC-9B56-A8C47BEFA16D}" type="pres">
      <dgm:prSet presAssocID="{6EB91C05-92A0-4609-AB93-093D8E6DC1CC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B9A5981-C843-4984-86B0-24905DC2BB5A}" type="pres">
      <dgm:prSet presAssocID="{08F0F16A-60C7-4B10-9D5C-8362CCD05561}" presName="node" presStyleLbl="node1" presStyleIdx="2" presStyleCnt="5" custScaleX="226482" custRadScaleRad="136725" custRadScaleInc="-80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E90A4-8D2B-4F8D-806D-222BF3A28AFA}" type="pres">
      <dgm:prSet presAssocID="{5B952B9D-F8A1-4DCA-AC3F-F1C3E1797C15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E2D9DA6-254A-4859-83B6-B40582C5F1E1}" type="pres">
      <dgm:prSet presAssocID="{5B952B9D-F8A1-4DCA-AC3F-F1C3E1797C15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608FD838-53F2-436D-9653-263A2D17ED7B}" type="pres">
      <dgm:prSet presAssocID="{D4E6301C-B48F-4BDF-978F-065C8F9618DF}" presName="node" presStyleLbl="node1" presStyleIdx="3" presStyleCnt="5" custScaleX="228894" custRadScaleRad="92649" custRadScaleInc="-19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CF44B-572B-4EFC-B8E9-007DF7DE6134}" type="pres">
      <dgm:prSet presAssocID="{DC2905A3-73FD-405E-BF90-21445D8734E5}" presName="sibTrans" presStyleLbl="sibTrans2D1" presStyleIdx="3" presStyleCnt="5"/>
      <dgm:spPr/>
      <dgm:t>
        <a:bodyPr/>
        <a:lstStyle/>
        <a:p>
          <a:endParaRPr lang="ru-RU"/>
        </a:p>
      </dgm:t>
    </dgm:pt>
    <dgm:pt modelId="{E047A9B0-F23C-469E-A82B-F862A5BBCC3D}" type="pres">
      <dgm:prSet presAssocID="{DC2905A3-73FD-405E-BF90-21445D8734E5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55C138E6-F4C6-419D-A9F4-E993B560D2DE}" type="pres">
      <dgm:prSet presAssocID="{DE26B330-52A0-48E6-924A-78331786D34F}" presName="node" presStyleLbl="node1" presStyleIdx="4" presStyleCnt="5" custScaleX="218262" custRadScaleRad="136152" custRadScaleInc="-44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B128D-338B-4E3C-A2AB-6EC05C73630F}" type="pres">
      <dgm:prSet presAssocID="{8158D9B2-FB77-42E8-972E-014A84B2CE65}" presName="sibTrans" presStyleLbl="sibTrans2D1" presStyleIdx="4" presStyleCnt="5"/>
      <dgm:spPr/>
      <dgm:t>
        <a:bodyPr/>
        <a:lstStyle/>
        <a:p>
          <a:endParaRPr lang="ru-RU"/>
        </a:p>
      </dgm:t>
    </dgm:pt>
    <dgm:pt modelId="{408E3AAC-047D-4A23-9904-E81C01ECEE0D}" type="pres">
      <dgm:prSet presAssocID="{8158D9B2-FB77-42E8-972E-014A84B2CE65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E873D05F-D9D9-4D6F-99ED-6D5FB29868FF}" type="presOf" srcId="{8FCA4D94-A2B0-40ED-B56B-1864ABF466F7}" destId="{5D53CB92-C960-4EEB-968F-54BA42B41D6A}" srcOrd="1" destOrd="0" presId="urn:microsoft.com/office/officeart/2005/8/layout/cycle2"/>
    <dgm:cxn modelId="{1EF2771D-56AB-40D2-B79C-FC985B21F8A2}" srcId="{8DFD8911-ACFB-4565-B4D5-42C9367AB62A}" destId="{D4E6301C-B48F-4BDF-978F-065C8F9618DF}" srcOrd="3" destOrd="0" parTransId="{AC6D913B-871D-4A52-9FD4-A6E1645FA692}" sibTransId="{DC2905A3-73FD-405E-BF90-21445D8734E5}"/>
    <dgm:cxn modelId="{82934BDB-55AC-496B-A8BA-8138EE827419}" srcId="{8DFD8911-ACFB-4565-B4D5-42C9367AB62A}" destId="{DE26B330-52A0-48E6-924A-78331786D34F}" srcOrd="4" destOrd="0" parTransId="{82BA029B-9ABE-4099-A543-F68F70B417AD}" sibTransId="{8158D9B2-FB77-42E8-972E-014A84B2CE65}"/>
    <dgm:cxn modelId="{A10EB1D6-54AD-4706-8408-EDA1E520BD14}" type="presOf" srcId="{8158D9B2-FB77-42E8-972E-014A84B2CE65}" destId="{408E3AAC-047D-4A23-9904-E81C01ECEE0D}" srcOrd="1" destOrd="0" presId="urn:microsoft.com/office/officeart/2005/8/layout/cycle2"/>
    <dgm:cxn modelId="{CF086F57-811D-4CCB-93A9-ED584C56F493}" type="presOf" srcId="{8DFD8911-ACFB-4565-B4D5-42C9367AB62A}" destId="{C2822AC0-ACAE-41AE-B3D1-F5FF36EDBBF6}" srcOrd="0" destOrd="0" presId="urn:microsoft.com/office/officeart/2005/8/layout/cycle2"/>
    <dgm:cxn modelId="{EEE9BEF2-64F2-4F84-AC04-2FDB0B98E080}" srcId="{8DFD8911-ACFB-4565-B4D5-42C9367AB62A}" destId="{27DE4859-7298-4453-9A6A-05019F19EB60}" srcOrd="0" destOrd="0" parTransId="{43215B73-5A97-4788-9C9A-D07C6E2F7100}" sibTransId="{8FCA4D94-A2B0-40ED-B56B-1864ABF466F7}"/>
    <dgm:cxn modelId="{44AD33DD-0577-4526-8C6E-55A902423F62}" type="presOf" srcId="{6EB91C05-92A0-4609-AB93-093D8E6DC1CC}" destId="{A766CF15-4A84-46AC-9B56-A8C47BEFA16D}" srcOrd="1" destOrd="0" presId="urn:microsoft.com/office/officeart/2005/8/layout/cycle2"/>
    <dgm:cxn modelId="{C08E8EC2-8485-458C-8CBA-5EC5938A4C09}" type="presOf" srcId="{BE5CC642-16AF-4365-A234-BBD32BA304F5}" destId="{901F4479-56C8-4E10-8DCA-6F3CD9D31F0D}" srcOrd="0" destOrd="0" presId="urn:microsoft.com/office/officeart/2005/8/layout/cycle2"/>
    <dgm:cxn modelId="{AD6CCA29-84FA-4D0F-A758-A39E536EB615}" type="presOf" srcId="{D4E6301C-B48F-4BDF-978F-065C8F9618DF}" destId="{608FD838-53F2-436D-9653-263A2D17ED7B}" srcOrd="0" destOrd="0" presId="urn:microsoft.com/office/officeart/2005/8/layout/cycle2"/>
    <dgm:cxn modelId="{67AE6504-B84D-4E24-9ABC-C18F5379550A}" type="presOf" srcId="{DC2905A3-73FD-405E-BF90-21445D8734E5}" destId="{E047A9B0-F23C-469E-A82B-F862A5BBCC3D}" srcOrd="1" destOrd="0" presId="urn:microsoft.com/office/officeart/2005/8/layout/cycle2"/>
    <dgm:cxn modelId="{17144401-7DD9-4AAE-91DB-1F3CB72ABB0E}" type="presOf" srcId="{6EB91C05-92A0-4609-AB93-093D8E6DC1CC}" destId="{B45E9329-43F9-4813-9E27-2F50959214B1}" srcOrd="0" destOrd="0" presId="urn:microsoft.com/office/officeart/2005/8/layout/cycle2"/>
    <dgm:cxn modelId="{1EC0E625-DD4E-42A4-B538-20B1ADD2506D}" type="presOf" srcId="{5B952B9D-F8A1-4DCA-AC3F-F1C3E1797C15}" destId="{34EE90A4-8D2B-4F8D-806D-222BF3A28AFA}" srcOrd="0" destOrd="0" presId="urn:microsoft.com/office/officeart/2005/8/layout/cycle2"/>
    <dgm:cxn modelId="{B66C1DF2-1D4A-4FDB-8105-53CF9F1B1A7E}" type="presOf" srcId="{DC2905A3-73FD-405E-BF90-21445D8734E5}" destId="{5D9CF44B-572B-4EFC-B8E9-007DF7DE6134}" srcOrd="0" destOrd="0" presId="urn:microsoft.com/office/officeart/2005/8/layout/cycle2"/>
    <dgm:cxn modelId="{5DEA9FC0-B456-4E83-9587-D1C17D6F0D2E}" srcId="{8DFD8911-ACFB-4565-B4D5-42C9367AB62A}" destId="{08F0F16A-60C7-4B10-9D5C-8362CCD05561}" srcOrd="2" destOrd="0" parTransId="{DB35A98C-7B10-4C63-98E9-AD0D8BFED8B2}" sibTransId="{5B952B9D-F8A1-4DCA-AC3F-F1C3E1797C15}"/>
    <dgm:cxn modelId="{9491AB9B-8F6B-4A44-A943-023BCC0C1A21}" type="presOf" srcId="{5B952B9D-F8A1-4DCA-AC3F-F1C3E1797C15}" destId="{9E2D9DA6-254A-4859-83B6-B40582C5F1E1}" srcOrd="1" destOrd="0" presId="urn:microsoft.com/office/officeart/2005/8/layout/cycle2"/>
    <dgm:cxn modelId="{CE983DF2-DE76-4876-AEAD-5E1F5463C182}" srcId="{8DFD8911-ACFB-4565-B4D5-42C9367AB62A}" destId="{BE5CC642-16AF-4365-A234-BBD32BA304F5}" srcOrd="1" destOrd="0" parTransId="{B2800C06-30FC-4A14-A465-6CF5895B7293}" sibTransId="{6EB91C05-92A0-4609-AB93-093D8E6DC1CC}"/>
    <dgm:cxn modelId="{5780DA58-2C53-4467-A28B-553B34419351}" type="presOf" srcId="{27DE4859-7298-4453-9A6A-05019F19EB60}" destId="{31DB9594-9797-44B3-BBEA-5893542ABA8C}" srcOrd="0" destOrd="0" presId="urn:microsoft.com/office/officeart/2005/8/layout/cycle2"/>
    <dgm:cxn modelId="{78C45F07-F21E-417B-BFD6-68C3D0C04C35}" type="presOf" srcId="{8158D9B2-FB77-42E8-972E-014A84B2CE65}" destId="{A87B128D-338B-4E3C-A2AB-6EC05C73630F}" srcOrd="0" destOrd="0" presId="urn:microsoft.com/office/officeart/2005/8/layout/cycle2"/>
    <dgm:cxn modelId="{599C47DA-9F06-4C8E-AA6D-415E33447ADF}" type="presOf" srcId="{08F0F16A-60C7-4B10-9D5C-8362CCD05561}" destId="{EB9A5981-C843-4984-86B0-24905DC2BB5A}" srcOrd="0" destOrd="0" presId="urn:microsoft.com/office/officeart/2005/8/layout/cycle2"/>
    <dgm:cxn modelId="{29BB4D4A-AE10-4155-AABC-E87A3DB21531}" type="presOf" srcId="{DE26B330-52A0-48E6-924A-78331786D34F}" destId="{55C138E6-F4C6-419D-A9F4-E993B560D2DE}" srcOrd="0" destOrd="0" presId="urn:microsoft.com/office/officeart/2005/8/layout/cycle2"/>
    <dgm:cxn modelId="{4240C843-2EF7-45BC-8C84-ED0D69B62886}" type="presOf" srcId="{8FCA4D94-A2B0-40ED-B56B-1864ABF466F7}" destId="{16B27903-1D3F-47C5-BD95-04A331F15833}" srcOrd="0" destOrd="0" presId="urn:microsoft.com/office/officeart/2005/8/layout/cycle2"/>
    <dgm:cxn modelId="{E85F33C6-3876-4FE3-8E84-B394F5A66BD1}" type="presParOf" srcId="{C2822AC0-ACAE-41AE-B3D1-F5FF36EDBBF6}" destId="{31DB9594-9797-44B3-BBEA-5893542ABA8C}" srcOrd="0" destOrd="0" presId="urn:microsoft.com/office/officeart/2005/8/layout/cycle2"/>
    <dgm:cxn modelId="{DAE0E8B1-F3BE-441A-9756-CD2DE765A239}" type="presParOf" srcId="{C2822AC0-ACAE-41AE-B3D1-F5FF36EDBBF6}" destId="{16B27903-1D3F-47C5-BD95-04A331F15833}" srcOrd="1" destOrd="0" presId="urn:microsoft.com/office/officeart/2005/8/layout/cycle2"/>
    <dgm:cxn modelId="{8A5FA102-E408-491F-955C-DE0A9FD7C8D8}" type="presParOf" srcId="{16B27903-1D3F-47C5-BD95-04A331F15833}" destId="{5D53CB92-C960-4EEB-968F-54BA42B41D6A}" srcOrd="0" destOrd="0" presId="urn:microsoft.com/office/officeart/2005/8/layout/cycle2"/>
    <dgm:cxn modelId="{A03767E0-6338-439F-A7B8-FB45755CB8DF}" type="presParOf" srcId="{C2822AC0-ACAE-41AE-B3D1-F5FF36EDBBF6}" destId="{901F4479-56C8-4E10-8DCA-6F3CD9D31F0D}" srcOrd="2" destOrd="0" presId="urn:microsoft.com/office/officeart/2005/8/layout/cycle2"/>
    <dgm:cxn modelId="{5FFF54CD-6122-427C-8A5C-136CD12310A6}" type="presParOf" srcId="{C2822AC0-ACAE-41AE-B3D1-F5FF36EDBBF6}" destId="{B45E9329-43F9-4813-9E27-2F50959214B1}" srcOrd="3" destOrd="0" presId="urn:microsoft.com/office/officeart/2005/8/layout/cycle2"/>
    <dgm:cxn modelId="{CA8C55BB-CF8A-485B-B4EB-BEF02A1D85CD}" type="presParOf" srcId="{B45E9329-43F9-4813-9E27-2F50959214B1}" destId="{A766CF15-4A84-46AC-9B56-A8C47BEFA16D}" srcOrd="0" destOrd="0" presId="urn:microsoft.com/office/officeart/2005/8/layout/cycle2"/>
    <dgm:cxn modelId="{4DC4EE41-667C-48EE-A24D-EA0FEC6B6780}" type="presParOf" srcId="{C2822AC0-ACAE-41AE-B3D1-F5FF36EDBBF6}" destId="{EB9A5981-C843-4984-86B0-24905DC2BB5A}" srcOrd="4" destOrd="0" presId="urn:microsoft.com/office/officeart/2005/8/layout/cycle2"/>
    <dgm:cxn modelId="{CC68E215-C03E-4EA2-BF96-AEDDCFC16BBA}" type="presParOf" srcId="{C2822AC0-ACAE-41AE-B3D1-F5FF36EDBBF6}" destId="{34EE90A4-8D2B-4F8D-806D-222BF3A28AFA}" srcOrd="5" destOrd="0" presId="urn:microsoft.com/office/officeart/2005/8/layout/cycle2"/>
    <dgm:cxn modelId="{51E1E56E-6268-47E4-8D1B-C7AE378BE759}" type="presParOf" srcId="{34EE90A4-8D2B-4F8D-806D-222BF3A28AFA}" destId="{9E2D9DA6-254A-4859-83B6-B40582C5F1E1}" srcOrd="0" destOrd="0" presId="urn:microsoft.com/office/officeart/2005/8/layout/cycle2"/>
    <dgm:cxn modelId="{09D9073A-06DA-423E-9075-ED7A422C7294}" type="presParOf" srcId="{C2822AC0-ACAE-41AE-B3D1-F5FF36EDBBF6}" destId="{608FD838-53F2-436D-9653-263A2D17ED7B}" srcOrd="6" destOrd="0" presId="urn:microsoft.com/office/officeart/2005/8/layout/cycle2"/>
    <dgm:cxn modelId="{BCB56D57-E076-46B8-8052-CC4E9E5F8C2C}" type="presParOf" srcId="{C2822AC0-ACAE-41AE-B3D1-F5FF36EDBBF6}" destId="{5D9CF44B-572B-4EFC-B8E9-007DF7DE6134}" srcOrd="7" destOrd="0" presId="urn:microsoft.com/office/officeart/2005/8/layout/cycle2"/>
    <dgm:cxn modelId="{15DA0499-8766-4112-815C-00558B1B19BB}" type="presParOf" srcId="{5D9CF44B-572B-4EFC-B8E9-007DF7DE6134}" destId="{E047A9B0-F23C-469E-A82B-F862A5BBCC3D}" srcOrd="0" destOrd="0" presId="urn:microsoft.com/office/officeart/2005/8/layout/cycle2"/>
    <dgm:cxn modelId="{8F162B4C-BCF2-4D59-A43E-CB88A34AAACD}" type="presParOf" srcId="{C2822AC0-ACAE-41AE-B3D1-F5FF36EDBBF6}" destId="{55C138E6-F4C6-419D-A9F4-E993B560D2DE}" srcOrd="8" destOrd="0" presId="urn:microsoft.com/office/officeart/2005/8/layout/cycle2"/>
    <dgm:cxn modelId="{938C07C8-F2DA-4F05-9DBE-161BA870271A}" type="presParOf" srcId="{C2822AC0-ACAE-41AE-B3D1-F5FF36EDBBF6}" destId="{A87B128D-338B-4E3C-A2AB-6EC05C73630F}" srcOrd="9" destOrd="0" presId="urn:microsoft.com/office/officeart/2005/8/layout/cycle2"/>
    <dgm:cxn modelId="{FC05B6FC-C4BD-4D41-B478-1DE55067C4F9}" type="presParOf" srcId="{A87B128D-338B-4E3C-A2AB-6EC05C73630F}" destId="{408E3AAC-047D-4A23-9904-E81C01ECEE0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B9A3B2-02EE-4801-A302-50EE3C684BB1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61CBC7-9E85-450C-8E33-B50F19283A6D}">
      <dgm:prSet phldrT="[Текст]"/>
      <dgm:spPr/>
      <dgm:t>
        <a:bodyPr/>
        <a:lstStyle/>
        <a:p>
          <a:r>
            <a:rPr lang="uk-UA" b="1" smtClean="0"/>
            <a:t>ДУМАТИ  ШВИДКО </a:t>
          </a:r>
          <a:r>
            <a:rPr lang="uk-UA" b="1" dirty="0" smtClean="0"/>
            <a:t>!</a:t>
          </a:r>
          <a:endParaRPr lang="ru-RU" b="1" dirty="0"/>
        </a:p>
      </dgm:t>
    </dgm:pt>
    <dgm:pt modelId="{0BE8CBC1-6B3B-48E0-9436-16B852A3CD85}" type="parTrans" cxnId="{CB427F98-F90E-432E-92D6-D8DF88B51DC0}">
      <dgm:prSet/>
      <dgm:spPr/>
      <dgm:t>
        <a:bodyPr/>
        <a:lstStyle/>
        <a:p>
          <a:endParaRPr lang="ru-RU"/>
        </a:p>
      </dgm:t>
    </dgm:pt>
    <dgm:pt modelId="{8D8118AB-6073-4E5B-B58C-D272CC53C55A}" type="sibTrans" cxnId="{CB427F98-F90E-432E-92D6-D8DF88B51DC0}">
      <dgm:prSet/>
      <dgm:spPr/>
      <dgm:t>
        <a:bodyPr/>
        <a:lstStyle/>
        <a:p>
          <a:endParaRPr lang="ru-RU"/>
        </a:p>
      </dgm:t>
    </dgm:pt>
    <dgm:pt modelId="{EE5B67F4-5C89-4DD9-8F02-49412FE74A85}">
      <dgm:prSet phldrT="[Текст]" phldr="1"/>
      <dgm:spPr/>
      <dgm:t>
        <a:bodyPr/>
        <a:lstStyle/>
        <a:p>
          <a:endParaRPr lang="ru-RU"/>
        </a:p>
      </dgm:t>
    </dgm:pt>
    <dgm:pt modelId="{2B5D7842-DFB6-49C8-8EC8-249E52569CD2}" type="parTrans" cxnId="{F3CABB54-AD32-4DE8-8378-920FDA21DD99}">
      <dgm:prSet/>
      <dgm:spPr/>
      <dgm:t>
        <a:bodyPr/>
        <a:lstStyle/>
        <a:p>
          <a:endParaRPr lang="ru-RU"/>
        </a:p>
      </dgm:t>
    </dgm:pt>
    <dgm:pt modelId="{849D7CB2-111A-45A0-957E-4E9D563EE7C6}" type="sibTrans" cxnId="{F3CABB54-AD32-4DE8-8378-920FDA21DD99}">
      <dgm:prSet/>
      <dgm:spPr/>
      <dgm:t>
        <a:bodyPr/>
        <a:lstStyle/>
        <a:p>
          <a:endParaRPr lang="ru-RU"/>
        </a:p>
      </dgm:t>
    </dgm:pt>
    <dgm:pt modelId="{28BB7CCE-25A2-4329-A1A6-C49B9BC8D970}">
      <dgm:prSet phldrT="[Текст]" phldr="1"/>
      <dgm:spPr/>
      <dgm:t>
        <a:bodyPr/>
        <a:lstStyle/>
        <a:p>
          <a:endParaRPr lang="ru-RU" dirty="0"/>
        </a:p>
      </dgm:t>
    </dgm:pt>
    <dgm:pt modelId="{FE4407C4-20D4-4E13-8081-DC7F3604F3DF}" type="parTrans" cxnId="{A6825B08-F23D-4BF7-9D71-C1853A8A5902}">
      <dgm:prSet/>
      <dgm:spPr/>
      <dgm:t>
        <a:bodyPr/>
        <a:lstStyle/>
        <a:p>
          <a:endParaRPr lang="ru-RU"/>
        </a:p>
      </dgm:t>
    </dgm:pt>
    <dgm:pt modelId="{C1D9EC68-9D83-46F9-B635-66B3FB907BF5}" type="sibTrans" cxnId="{A6825B08-F23D-4BF7-9D71-C1853A8A5902}">
      <dgm:prSet/>
      <dgm:spPr/>
      <dgm:t>
        <a:bodyPr/>
        <a:lstStyle/>
        <a:p>
          <a:endParaRPr lang="ru-RU"/>
        </a:p>
      </dgm:t>
    </dgm:pt>
    <dgm:pt modelId="{B5247189-F5F5-4849-9928-01A28E9A3D17}">
      <dgm:prSet/>
      <dgm:spPr/>
      <dgm:t>
        <a:bodyPr/>
        <a:lstStyle/>
        <a:p>
          <a:r>
            <a:rPr lang="uk-UA" b="1" i="1" dirty="0" smtClean="0">
              <a:solidFill>
                <a:srgbClr val="FFFF00"/>
              </a:solidFill>
            </a:rPr>
            <a:t>ВИКОНУВАТИ  ЧІТКО ! </a:t>
          </a:r>
          <a:endParaRPr lang="ru-RU" b="1" dirty="0">
            <a:solidFill>
              <a:srgbClr val="FFFF00"/>
            </a:solidFill>
          </a:endParaRPr>
        </a:p>
      </dgm:t>
    </dgm:pt>
    <dgm:pt modelId="{80891F81-E504-41DC-90B2-76D5062C1632}" type="parTrans" cxnId="{7C9E02C5-7457-462B-B3F5-6AC2787AE678}">
      <dgm:prSet/>
      <dgm:spPr/>
      <dgm:t>
        <a:bodyPr/>
        <a:lstStyle/>
        <a:p>
          <a:endParaRPr lang="ru-RU"/>
        </a:p>
      </dgm:t>
    </dgm:pt>
    <dgm:pt modelId="{9C84BDCB-E935-459C-8205-7EC3C82D1E5F}" type="sibTrans" cxnId="{7C9E02C5-7457-462B-B3F5-6AC2787AE678}">
      <dgm:prSet/>
      <dgm:spPr/>
      <dgm:t>
        <a:bodyPr/>
        <a:lstStyle/>
        <a:p>
          <a:endParaRPr lang="ru-RU"/>
        </a:p>
      </dgm:t>
    </dgm:pt>
    <dgm:pt modelId="{0EF792C4-0507-43EA-98EA-045B8BA8BCEA}">
      <dgm:prSet/>
      <dgm:spPr/>
      <dgm:t>
        <a:bodyPr/>
        <a:lstStyle/>
        <a:p>
          <a:r>
            <a:rPr lang="uk-UA" b="1" i="1" dirty="0" smtClean="0"/>
            <a:t>КАЛІГРАФІЧНО  ПИСАТИ ! </a:t>
          </a:r>
          <a:endParaRPr lang="ru-RU" b="1" dirty="0"/>
        </a:p>
      </dgm:t>
    </dgm:pt>
    <dgm:pt modelId="{4D6E90BA-6C95-4157-B689-BCFADE39547F}" type="parTrans" cxnId="{44FDD940-49B5-4754-A219-B2834D90AF77}">
      <dgm:prSet/>
      <dgm:spPr/>
      <dgm:t>
        <a:bodyPr/>
        <a:lstStyle/>
        <a:p>
          <a:endParaRPr lang="ru-RU"/>
        </a:p>
      </dgm:t>
    </dgm:pt>
    <dgm:pt modelId="{846C671D-AA59-4616-BBC8-1F6EF3F7819D}" type="sibTrans" cxnId="{44FDD940-49B5-4754-A219-B2834D90AF77}">
      <dgm:prSet/>
      <dgm:spPr/>
      <dgm:t>
        <a:bodyPr/>
        <a:lstStyle/>
        <a:p>
          <a:endParaRPr lang="ru-RU"/>
        </a:p>
      </dgm:t>
    </dgm:pt>
    <dgm:pt modelId="{D5C047DF-0906-4138-BF90-4AA51690A22C}">
      <dgm:prSet/>
      <dgm:spPr/>
      <dgm:t>
        <a:bodyPr/>
        <a:lstStyle/>
        <a:p>
          <a:r>
            <a:rPr lang="uk-UA" b="1" dirty="0" smtClean="0">
              <a:solidFill>
                <a:srgbClr val="FFFF00"/>
              </a:solidFill>
            </a:rPr>
            <a:t>ТВОРЧО  ПРАЦЮВАТИ !</a:t>
          </a:r>
          <a:endParaRPr lang="ru-RU" b="1" dirty="0">
            <a:solidFill>
              <a:srgbClr val="FFFF00"/>
            </a:solidFill>
          </a:endParaRPr>
        </a:p>
      </dgm:t>
    </dgm:pt>
    <dgm:pt modelId="{CE628D73-1830-4E96-BC0F-9267CC17ED2A}" type="parTrans" cxnId="{A9CA6E4B-D919-4139-8DDF-53B84527F918}">
      <dgm:prSet/>
      <dgm:spPr/>
      <dgm:t>
        <a:bodyPr/>
        <a:lstStyle/>
        <a:p>
          <a:endParaRPr lang="ru-RU"/>
        </a:p>
      </dgm:t>
    </dgm:pt>
    <dgm:pt modelId="{12C629BB-C7DB-4E11-849F-FFC2FE2A34C9}" type="sibTrans" cxnId="{A9CA6E4B-D919-4139-8DDF-53B84527F918}">
      <dgm:prSet/>
      <dgm:spPr/>
      <dgm:t>
        <a:bodyPr/>
        <a:lstStyle/>
        <a:p>
          <a:endParaRPr lang="ru-RU"/>
        </a:p>
      </dgm:t>
    </dgm:pt>
    <dgm:pt modelId="{BC9708B6-6C1C-4FA8-B107-DF847DB8CEDA}">
      <dgm:prSet/>
      <dgm:spPr/>
      <dgm:t>
        <a:bodyPr/>
        <a:lstStyle/>
        <a:p>
          <a:r>
            <a:rPr lang="uk-UA" b="1" dirty="0" smtClean="0"/>
            <a:t>ЩОБ  МОВУ  РІДНУ  ЗНАТИ !</a:t>
          </a:r>
          <a:endParaRPr lang="ru-RU" b="1" dirty="0"/>
        </a:p>
      </dgm:t>
    </dgm:pt>
    <dgm:pt modelId="{6A925B23-687D-498A-8939-7BD2D9FB7141}" type="parTrans" cxnId="{4E2F5322-C5DB-4EC9-9464-715B96059494}">
      <dgm:prSet/>
      <dgm:spPr/>
      <dgm:t>
        <a:bodyPr/>
        <a:lstStyle/>
        <a:p>
          <a:endParaRPr lang="ru-RU"/>
        </a:p>
      </dgm:t>
    </dgm:pt>
    <dgm:pt modelId="{571F6C45-EB53-4772-89D4-FACFE784204A}" type="sibTrans" cxnId="{4E2F5322-C5DB-4EC9-9464-715B96059494}">
      <dgm:prSet/>
      <dgm:spPr/>
      <dgm:t>
        <a:bodyPr/>
        <a:lstStyle/>
        <a:p>
          <a:endParaRPr lang="ru-RU"/>
        </a:p>
      </dgm:t>
    </dgm:pt>
    <dgm:pt modelId="{55E48794-73AE-4524-A89C-8C4A83B3D895}">
      <dgm:prSet/>
      <dgm:spPr/>
      <dgm:t>
        <a:bodyPr/>
        <a:lstStyle/>
        <a:p>
          <a:endParaRPr lang="ru-RU"/>
        </a:p>
      </dgm:t>
    </dgm:pt>
    <dgm:pt modelId="{5465E159-B78F-4C19-97A7-817B2C0788F1}" type="parTrans" cxnId="{32671C95-B231-4CB6-AD12-F0685928BC20}">
      <dgm:prSet/>
      <dgm:spPr/>
      <dgm:t>
        <a:bodyPr/>
        <a:lstStyle/>
        <a:p>
          <a:endParaRPr lang="ru-RU"/>
        </a:p>
      </dgm:t>
    </dgm:pt>
    <dgm:pt modelId="{84D7D166-90B1-44F8-8266-4466CA412F3E}" type="sibTrans" cxnId="{32671C95-B231-4CB6-AD12-F0685928BC20}">
      <dgm:prSet/>
      <dgm:spPr/>
      <dgm:t>
        <a:bodyPr/>
        <a:lstStyle/>
        <a:p>
          <a:endParaRPr lang="ru-RU"/>
        </a:p>
      </dgm:t>
    </dgm:pt>
    <dgm:pt modelId="{EE4F3C80-2311-4E7A-B49B-007516AB2CA1}">
      <dgm:prSet/>
      <dgm:spPr/>
      <dgm:t>
        <a:bodyPr/>
        <a:lstStyle/>
        <a:p>
          <a:endParaRPr lang="ru-RU"/>
        </a:p>
      </dgm:t>
    </dgm:pt>
    <dgm:pt modelId="{81BEFA65-D7A8-4B48-BB38-99EC8DD896DB}" type="parTrans" cxnId="{77496B75-4578-4F38-AD21-465EC35BE118}">
      <dgm:prSet/>
      <dgm:spPr/>
      <dgm:t>
        <a:bodyPr/>
        <a:lstStyle/>
        <a:p>
          <a:endParaRPr lang="ru-RU"/>
        </a:p>
      </dgm:t>
    </dgm:pt>
    <dgm:pt modelId="{D44B4BC4-B7C5-4A01-B671-42E0A47A6ECA}" type="sibTrans" cxnId="{77496B75-4578-4F38-AD21-465EC35BE118}">
      <dgm:prSet/>
      <dgm:spPr/>
      <dgm:t>
        <a:bodyPr/>
        <a:lstStyle/>
        <a:p>
          <a:endParaRPr lang="ru-RU"/>
        </a:p>
      </dgm:t>
    </dgm:pt>
    <dgm:pt modelId="{43098C58-8C4E-4973-AFBA-44D8E06F6919}" type="pres">
      <dgm:prSet presAssocID="{14B9A3B2-02EE-4801-A302-50EE3C684BB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BC9283-ECC2-43CC-A7DC-94741B57E6A9}" type="pres">
      <dgm:prSet presAssocID="{14B9A3B2-02EE-4801-A302-50EE3C684BB1}" presName="dummyMaxCanvas" presStyleCnt="0">
        <dgm:presLayoutVars/>
      </dgm:prSet>
      <dgm:spPr/>
    </dgm:pt>
    <dgm:pt modelId="{2085BC95-6287-4DD2-90B0-2F29AD661355}" type="pres">
      <dgm:prSet presAssocID="{14B9A3B2-02EE-4801-A302-50EE3C684BB1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51897-B3C2-4F91-8602-070BB4EB402A}" type="pres">
      <dgm:prSet presAssocID="{14B9A3B2-02EE-4801-A302-50EE3C684BB1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127A1-BDC1-4510-8EE6-313743CE2C3D}" type="pres">
      <dgm:prSet presAssocID="{14B9A3B2-02EE-4801-A302-50EE3C684BB1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D6A32-A422-455A-A53A-E308B7FA4BDD}" type="pres">
      <dgm:prSet presAssocID="{14B9A3B2-02EE-4801-A302-50EE3C684BB1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33A4D-6F04-4BA2-96BC-565AE90D89C8}" type="pres">
      <dgm:prSet presAssocID="{14B9A3B2-02EE-4801-A302-50EE3C684BB1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0DBD4-3CC7-4530-955C-A41A7EEBC9E3}" type="pres">
      <dgm:prSet presAssocID="{14B9A3B2-02EE-4801-A302-50EE3C684BB1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B2E31-E4CF-4CB8-942E-D0EAFCFB24A7}" type="pres">
      <dgm:prSet presAssocID="{14B9A3B2-02EE-4801-A302-50EE3C684BB1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C9A8E-67C0-4228-B44E-CF8CCF4368E3}" type="pres">
      <dgm:prSet presAssocID="{14B9A3B2-02EE-4801-A302-50EE3C684BB1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339FD3-F8F3-40CD-8F8C-390EE65D95B7}" type="pres">
      <dgm:prSet presAssocID="{14B9A3B2-02EE-4801-A302-50EE3C684BB1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B4796-219E-468E-8A41-00788AAC0265}" type="pres">
      <dgm:prSet presAssocID="{14B9A3B2-02EE-4801-A302-50EE3C684BB1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2BC68-25FC-4CC6-B7A4-51F2B8FD85C1}" type="pres">
      <dgm:prSet presAssocID="{14B9A3B2-02EE-4801-A302-50EE3C684BB1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3B136-2CAA-47B9-A7C6-290EA1398662}" type="pres">
      <dgm:prSet presAssocID="{14B9A3B2-02EE-4801-A302-50EE3C684BB1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C1F8B-0243-434C-8FFE-472A0DE6F1EE}" type="pres">
      <dgm:prSet presAssocID="{14B9A3B2-02EE-4801-A302-50EE3C684BB1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FD3FA-2A21-4B10-9FD2-52F98FF0736D}" type="pres">
      <dgm:prSet presAssocID="{14B9A3B2-02EE-4801-A302-50EE3C684BB1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FC7056-4EF1-4F7C-9C03-84385FD5DD39}" type="presOf" srcId="{D5C047DF-0906-4138-BF90-4AA51690A22C}" destId="{A1ED6A32-A422-455A-A53A-E308B7FA4BDD}" srcOrd="0" destOrd="0" presId="urn:microsoft.com/office/officeart/2005/8/layout/vProcess5"/>
    <dgm:cxn modelId="{56A893C1-C871-4F39-B0E3-79E5154B7268}" type="presOf" srcId="{B5247189-F5F5-4849-9928-01A28E9A3D17}" destId="{1D851897-B3C2-4F91-8602-070BB4EB402A}" srcOrd="0" destOrd="0" presId="urn:microsoft.com/office/officeart/2005/8/layout/vProcess5"/>
    <dgm:cxn modelId="{3974AD86-9A11-436E-9348-50E83958935D}" type="presOf" srcId="{9C84BDCB-E935-459C-8205-7EC3C82D1E5F}" destId="{23EB2E31-E4CF-4CB8-942E-D0EAFCFB24A7}" srcOrd="0" destOrd="0" presId="urn:microsoft.com/office/officeart/2005/8/layout/vProcess5"/>
    <dgm:cxn modelId="{DE86210A-74DC-4F0F-9F3C-D3098461FC58}" type="presOf" srcId="{C461CBC7-9E85-450C-8E33-B50F19283A6D}" destId="{2085BC95-6287-4DD2-90B0-2F29AD661355}" srcOrd="0" destOrd="0" presId="urn:microsoft.com/office/officeart/2005/8/layout/vProcess5"/>
    <dgm:cxn modelId="{EACDC42C-8266-4E57-90D3-5A489F054AC6}" type="presOf" srcId="{0EF792C4-0507-43EA-98EA-045B8BA8BCEA}" destId="{9D13B136-2CAA-47B9-A7C6-290EA1398662}" srcOrd="1" destOrd="0" presId="urn:microsoft.com/office/officeart/2005/8/layout/vProcess5"/>
    <dgm:cxn modelId="{F5CF7B83-2E7B-4C05-96C2-0979C708E5F5}" type="presOf" srcId="{12C629BB-C7DB-4E11-849F-FFC2FE2A34C9}" destId="{E4339FD3-F8F3-40CD-8F8C-390EE65D95B7}" srcOrd="0" destOrd="0" presId="urn:microsoft.com/office/officeart/2005/8/layout/vProcess5"/>
    <dgm:cxn modelId="{06DC615C-C35A-4595-B8A2-B8EC9DA3BB07}" type="presOf" srcId="{846C671D-AA59-4616-BBC8-1F6EF3F7819D}" destId="{4D8C9A8E-67C0-4228-B44E-CF8CCF4368E3}" srcOrd="0" destOrd="0" presId="urn:microsoft.com/office/officeart/2005/8/layout/vProcess5"/>
    <dgm:cxn modelId="{3B45D00C-08F7-4781-8263-41010B80197E}" type="presOf" srcId="{8D8118AB-6073-4E5B-B58C-D272CC53C55A}" destId="{3250DBD4-3CC7-4530-955C-A41A7EEBC9E3}" srcOrd="0" destOrd="0" presId="urn:microsoft.com/office/officeart/2005/8/layout/vProcess5"/>
    <dgm:cxn modelId="{32671C95-B231-4CB6-AD12-F0685928BC20}" srcId="{14B9A3B2-02EE-4801-A302-50EE3C684BB1}" destId="{55E48794-73AE-4524-A89C-8C4A83B3D895}" srcOrd="5" destOrd="0" parTransId="{5465E159-B78F-4C19-97A7-817B2C0788F1}" sibTransId="{84D7D166-90B1-44F8-8266-4466CA412F3E}"/>
    <dgm:cxn modelId="{A9CA6E4B-D919-4139-8DDF-53B84527F918}" srcId="{14B9A3B2-02EE-4801-A302-50EE3C684BB1}" destId="{D5C047DF-0906-4138-BF90-4AA51690A22C}" srcOrd="3" destOrd="0" parTransId="{CE628D73-1830-4E96-BC0F-9267CC17ED2A}" sibTransId="{12C629BB-C7DB-4E11-849F-FFC2FE2A34C9}"/>
    <dgm:cxn modelId="{A6825B08-F23D-4BF7-9D71-C1853A8A5902}" srcId="{14B9A3B2-02EE-4801-A302-50EE3C684BB1}" destId="{28BB7CCE-25A2-4329-A1A6-C49B9BC8D970}" srcOrd="8" destOrd="0" parTransId="{FE4407C4-20D4-4E13-8081-DC7F3604F3DF}" sibTransId="{C1D9EC68-9D83-46F9-B635-66B3FB907BF5}"/>
    <dgm:cxn modelId="{344C4DD9-09CE-461C-BAF7-6A47D5358827}" type="presOf" srcId="{C461CBC7-9E85-450C-8E33-B50F19283A6D}" destId="{AA0B4796-219E-468E-8A41-00788AAC0265}" srcOrd="1" destOrd="0" presId="urn:microsoft.com/office/officeart/2005/8/layout/vProcess5"/>
    <dgm:cxn modelId="{4E2F5322-C5DB-4EC9-9464-715B96059494}" srcId="{14B9A3B2-02EE-4801-A302-50EE3C684BB1}" destId="{BC9708B6-6C1C-4FA8-B107-DF847DB8CEDA}" srcOrd="4" destOrd="0" parTransId="{6A925B23-687D-498A-8939-7BD2D9FB7141}" sibTransId="{571F6C45-EB53-4772-89D4-FACFE784204A}"/>
    <dgm:cxn modelId="{D462C965-ED9A-4A79-82C3-4990C9BD50DE}" type="presOf" srcId="{BC9708B6-6C1C-4FA8-B107-DF847DB8CEDA}" destId="{5F533A4D-6F04-4BA2-96BC-565AE90D89C8}" srcOrd="0" destOrd="0" presId="urn:microsoft.com/office/officeart/2005/8/layout/vProcess5"/>
    <dgm:cxn modelId="{F3CABB54-AD32-4DE8-8378-920FDA21DD99}" srcId="{14B9A3B2-02EE-4801-A302-50EE3C684BB1}" destId="{EE5B67F4-5C89-4DD9-8F02-49412FE74A85}" srcOrd="7" destOrd="0" parTransId="{2B5D7842-DFB6-49C8-8EC8-249E52569CD2}" sibTransId="{849D7CB2-111A-45A0-957E-4E9D563EE7C6}"/>
    <dgm:cxn modelId="{44FDD940-49B5-4754-A219-B2834D90AF77}" srcId="{14B9A3B2-02EE-4801-A302-50EE3C684BB1}" destId="{0EF792C4-0507-43EA-98EA-045B8BA8BCEA}" srcOrd="2" destOrd="0" parTransId="{4D6E90BA-6C95-4157-B689-BCFADE39547F}" sibTransId="{846C671D-AA59-4616-BBC8-1F6EF3F7819D}"/>
    <dgm:cxn modelId="{98D16871-74F1-40CE-ADDE-0382FF74BD4D}" type="presOf" srcId="{0EF792C4-0507-43EA-98EA-045B8BA8BCEA}" destId="{B7A127A1-BDC1-4510-8EE6-313743CE2C3D}" srcOrd="0" destOrd="0" presId="urn:microsoft.com/office/officeart/2005/8/layout/vProcess5"/>
    <dgm:cxn modelId="{CB427F98-F90E-432E-92D6-D8DF88B51DC0}" srcId="{14B9A3B2-02EE-4801-A302-50EE3C684BB1}" destId="{C461CBC7-9E85-450C-8E33-B50F19283A6D}" srcOrd="0" destOrd="0" parTransId="{0BE8CBC1-6B3B-48E0-9436-16B852A3CD85}" sibTransId="{8D8118AB-6073-4E5B-B58C-D272CC53C55A}"/>
    <dgm:cxn modelId="{A97969D0-E8F0-4CD7-BB7F-C46EC6E2DFB3}" type="presOf" srcId="{D5C047DF-0906-4138-BF90-4AA51690A22C}" destId="{0CEC1F8B-0243-434C-8FFE-472A0DE6F1EE}" srcOrd="1" destOrd="0" presId="urn:microsoft.com/office/officeart/2005/8/layout/vProcess5"/>
    <dgm:cxn modelId="{843723A8-C720-451C-B4B7-C46A4F618338}" type="presOf" srcId="{BC9708B6-6C1C-4FA8-B107-DF847DB8CEDA}" destId="{000FD3FA-2A21-4B10-9FD2-52F98FF0736D}" srcOrd="1" destOrd="0" presId="urn:microsoft.com/office/officeart/2005/8/layout/vProcess5"/>
    <dgm:cxn modelId="{5C55FA70-BA1C-4122-B19C-B6AFBF75C5CA}" type="presOf" srcId="{14B9A3B2-02EE-4801-A302-50EE3C684BB1}" destId="{43098C58-8C4E-4973-AFBA-44D8E06F6919}" srcOrd="0" destOrd="0" presId="urn:microsoft.com/office/officeart/2005/8/layout/vProcess5"/>
    <dgm:cxn modelId="{77496B75-4578-4F38-AD21-465EC35BE118}" srcId="{14B9A3B2-02EE-4801-A302-50EE3C684BB1}" destId="{EE4F3C80-2311-4E7A-B49B-007516AB2CA1}" srcOrd="6" destOrd="0" parTransId="{81BEFA65-D7A8-4B48-BB38-99EC8DD896DB}" sibTransId="{D44B4BC4-B7C5-4A01-B671-42E0A47A6ECA}"/>
    <dgm:cxn modelId="{7C9E02C5-7457-462B-B3F5-6AC2787AE678}" srcId="{14B9A3B2-02EE-4801-A302-50EE3C684BB1}" destId="{B5247189-F5F5-4849-9928-01A28E9A3D17}" srcOrd="1" destOrd="0" parTransId="{80891F81-E504-41DC-90B2-76D5062C1632}" sibTransId="{9C84BDCB-E935-459C-8205-7EC3C82D1E5F}"/>
    <dgm:cxn modelId="{38085A63-DB44-4786-922B-0B366AC77175}" type="presOf" srcId="{B5247189-F5F5-4849-9928-01A28E9A3D17}" destId="{4972BC68-25FC-4CC6-B7A4-51F2B8FD85C1}" srcOrd="1" destOrd="0" presId="urn:microsoft.com/office/officeart/2005/8/layout/vProcess5"/>
    <dgm:cxn modelId="{35EFA761-7BA9-4F8F-926A-7907300A09D8}" type="presParOf" srcId="{43098C58-8C4E-4973-AFBA-44D8E06F6919}" destId="{BCBC9283-ECC2-43CC-A7DC-94741B57E6A9}" srcOrd="0" destOrd="0" presId="urn:microsoft.com/office/officeart/2005/8/layout/vProcess5"/>
    <dgm:cxn modelId="{62909845-0E85-41D2-BDD2-E14354C221D8}" type="presParOf" srcId="{43098C58-8C4E-4973-AFBA-44D8E06F6919}" destId="{2085BC95-6287-4DD2-90B0-2F29AD661355}" srcOrd="1" destOrd="0" presId="urn:microsoft.com/office/officeart/2005/8/layout/vProcess5"/>
    <dgm:cxn modelId="{694D8C13-6465-47F4-81E9-F37BDE94EC45}" type="presParOf" srcId="{43098C58-8C4E-4973-AFBA-44D8E06F6919}" destId="{1D851897-B3C2-4F91-8602-070BB4EB402A}" srcOrd="2" destOrd="0" presId="urn:microsoft.com/office/officeart/2005/8/layout/vProcess5"/>
    <dgm:cxn modelId="{82D1EE8D-41C7-4D84-99CD-8C35A5E18342}" type="presParOf" srcId="{43098C58-8C4E-4973-AFBA-44D8E06F6919}" destId="{B7A127A1-BDC1-4510-8EE6-313743CE2C3D}" srcOrd="3" destOrd="0" presId="urn:microsoft.com/office/officeart/2005/8/layout/vProcess5"/>
    <dgm:cxn modelId="{86B8E16A-B54B-4A62-84E7-DE49626BF322}" type="presParOf" srcId="{43098C58-8C4E-4973-AFBA-44D8E06F6919}" destId="{A1ED6A32-A422-455A-A53A-E308B7FA4BDD}" srcOrd="4" destOrd="0" presId="urn:microsoft.com/office/officeart/2005/8/layout/vProcess5"/>
    <dgm:cxn modelId="{07E6DACF-E1FC-4411-BE7B-0F8F2183ECEB}" type="presParOf" srcId="{43098C58-8C4E-4973-AFBA-44D8E06F6919}" destId="{5F533A4D-6F04-4BA2-96BC-565AE90D89C8}" srcOrd="5" destOrd="0" presId="urn:microsoft.com/office/officeart/2005/8/layout/vProcess5"/>
    <dgm:cxn modelId="{CFA69C4F-BA32-443D-9691-EA9C972DF035}" type="presParOf" srcId="{43098C58-8C4E-4973-AFBA-44D8E06F6919}" destId="{3250DBD4-3CC7-4530-955C-A41A7EEBC9E3}" srcOrd="6" destOrd="0" presId="urn:microsoft.com/office/officeart/2005/8/layout/vProcess5"/>
    <dgm:cxn modelId="{1E7299D4-E4FE-421A-9071-E42BE2C64DE7}" type="presParOf" srcId="{43098C58-8C4E-4973-AFBA-44D8E06F6919}" destId="{23EB2E31-E4CF-4CB8-942E-D0EAFCFB24A7}" srcOrd="7" destOrd="0" presId="urn:microsoft.com/office/officeart/2005/8/layout/vProcess5"/>
    <dgm:cxn modelId="{6C97E90B-C112-41EC-AB7B-07E0E8DEF2AF}" type="presParOf" srcId="{43098C58-8C4E-4973-AFBA-44D8E06F6919}" destId="{4D8C9A8E-67C0-4228-B44E-CF8CCF4368E3}" srcOrd="8" destOrd="0" presId="urn:microsoft.com/office/officeart/2005/8/layout/vProcess5"/>
    <dgm:cxn modelId="{73EAFC3A-973F-4340-97B3-35D1BC0CD1F4}" type="presParOf" srcId="{43098C58-8C4E-4973-AFBA-44D8E06F6919}" destId="{E4339FD3-F8F3-40CD-8F8C-390EE65D95B7}" srcOrd="9" destOrd="0" presId="urn:microsoft.com/office/officeart/2005/8/layout/vProcess5"/>
    <dgm:cxn modelId="{0D116331-87ED-4849-ADF2-E5B848B569D0}" type="presParOf" srcId="{43098C58-8C4E-4973-AFBA-44D8E06F6919}" destId="{AA0B4796-219E-468E-8A41-00788AAC0265}" srcOrd="10" destOrd="0" presId="urn:microsoft.com/office/officeart/2005/8/layout/vProcess5"/>
    <dgm:cxn modelId="{6878AFC9-3630-42FB-B514-65ADD2C7BAC6}" type="presParOf" srcId="{43098C58-8C4E-4973-AFBA-44D8E06F6919}" destId="{4972BC68-25FC-4CC6-B7A4-51F2B8FD85C1}" srcOrd="11" destOrd="0" presId="urn:microsoft.com/office/officeart/2005/8/layout/vProcess5"/>
    <dgm:cxn modelId="{36AE3FB3-2840-45DD-8A67-958586BDFA8B}" type="presParOf" srcId="{43098C58-8C4E-4973-AFBA-44D8E06F6919}" destId="{9D13B136-2CAA-47B9-A7C6-290EA1398662}" srcOrd="12" destOrd="0" presId="urn:microsoft.com/office/officeart/2005/8/layout/vProcess5"/>
    <dgm:cxn modelId="{56ACDD8D-1F40-4187-BD08-0E664D43C45D}" type="presParOf" srcId="{43098C58-8C4E-4973-AFBA-44D8E06F6919}" destId="{0CEC1F8B-0243-434C-8FFE-472A0DE6F1EE}" srcOrd="13" destOrd="0" presId="urn:microsoft.com/office/officeart/2005/8/layout/vProcess5"/>
    <dgm:cxn modelId="{AE013696-C95C-47A2-BD02-C3D9AC668A99}" type="presParOf" srcId="{43098C58-8C4E-4973-AFBA-44D8E06F6919}" destId="{000FD3FA-2A21-4B10-9FD2-52F98FF0736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F48997-51B3-4626-94D2-E64D86787B4F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9E71A7-B2F4-4E9B-973E-0B559F60C907}">
      <dgm:prSet custT="1"/>
      <dgm:spPr/>
      <dgm:t>
        <a:bodyPr/>
        <a:lstStyle/>
        <a:p>
          <a:r>
            <a:rPr lang="uk-UA" sz="3200" b="1" dirty="0" smtClean="0"/>
            <a:t>Дізнатися чи існують прикметники-синоніми та прикметники-антоніми</a:t>
          </a:r>
          <a:r>
            <a:rPr lang="uk-UA" sz="2700" b="1" dirty="0" smtClean="0"/>
            <a:t>; </a:t>
          </a:r>
          <a:endParaRPr lang="ru-RU" sz="2700" b="1" dirty="0"/>
        </a:p>
      </dgm:t>
    </dgm:pt>
    <dgm:pt modelId="{C9B5070A-9C94-4C39-83AB-A13808035638}" type="parTrans" cxnId="{0F898050-831B-4A37-B483-9BD4DE079865}">
      <dgm:prSet/>
      <dgm:spPr/>
      <dgm:t>
        <a:bodyPr/>
        <a:lstStyle/>
        <a:p>
          <a:endParaRPr lang="ru-RU"/>
        </a:p>
      </dgm:t>
    </dgm:pt>
    <dgm:pt modelId="{C362DE3D-EB0B-4A4B-88B4-F8387871ACBF}" type="sibTrans" cxnId="{0F898050-831B-4A37-B483-9BD4DE079865}">
      <dgm:prSet/>
      <dgm:spPr/>
      <dgm:t>
        <a:bodyPr/>
        <a:lstStyle/>
        <a:p>
          <a:endParaRPr lang="ru-RU"/>
        </a:p>
      </dgm:t>
    </dgm:pt>
    <dgm:pt modelId="{0E43F8B6-6C41-4E6E-8F90-9106EDCE0A34}">
      <dgm:prSet custT="1"/>
      <dgm:spPr/>
      <dgm:t>
        <a:bodyPr/>
        <a:lstStyle/>
        <a:p>
          <a:r>
            <a:rPr lang="uk-UA" sz="2900" dirty="0" smtClean="0"/>
            <a:t>- </a:t>
          </a:r>
          <a:r>
            <a:rPr lang="uk-UA" sz="3200" b="1" dirty="0" smtClean="0"/>
            <a:t>Навчитися розрізняти прикметники, вжиті в прямому і переносному значенні</a:t>
          </a:r>
          <a:r>
            <a:rPr lang="uk-UA" sz="2900" dirty="0" smtClean="0"/>
            <a:t>. </a:t>
          </a:r>
          <a:endParaRPr lang="ru-RU" sz="2900" dirty="0"/>
        </a:p>
      </dgm:t>
    </dgm:pt>
    <dgm:pt modelId="{275A4FAC-F94A-4075-B643-D478467C1390}" type="parTrans" cxnId="{5D03951D-27A1-4491-8400-2651DA676B3F}">
      <dgm:prSet/>
      <dgm:spPr/>
      <dgm:t>
        <a:bodyPr/>
        <a:lstStyle/>
        <a:p>
          <a:endParaRPr lang="ru-RU"/>
        </a:p>
      </dgm:t>
    </dgm:pt>
    <dgm:pt modelId="{6D5949EB-5198-4744-A56A-658C7059418E}" type="sibTrans" cxnId="{5D03951D-27A1-4491-8400-2651DA676B3F}">
      <dgm:prSet/>
      <dgm:spPr/>
      <dgm:t>
        <a:bodyPr/>
        <a:lstStyle/>
        <a:p>
          <a:endParaRPr lang="ru-RU"/>
        </a:p>
      </dgm:t>
    </dgm:pt>
    <dgm:pt modelId="{D5F0EF95-F255-43DB-A665-83EF943FE8DC}">
      <dgm:prSet custT="1"/>
      <dgm:spPr/>
      <dgm:t>
        <a:bodyPr/>
        <a:lstStyle/>
        <a:p>
          <a:r>
            <a:rPr lang="uk-UA" sz="3200" b="1" dirty="0" smtClean="0"/>
            <a:t>- Визначити роль прикметника в мовленні. </a:t>
          </a:r>
          <a:endParaRPr lang="ru-RU" sz="3200" b="1" dirty="0"/>
        </a:p>
      </dgm:t>
    </dgm:pt>
    <dgm:pt modelId="{9C22252F-D640-4278-B176-5A06F26FD093}" type="parTrans" cxnId="{14342D8C-50FB-4925-9D34-85C20CCEC858}">
      <dgm:prSet/>
      <dgm:spPr/>
      <dgm:t>
        <a:bodyPr/>
        <a:lstStyle/>
        <a:p>
          <a:endParaRPr lang="ru-RU"/>
        </a:p>
      </dgm:t>
    </dgm:pt>
    <dgm:pt modelId="{D5AE24E2-C948-43CA-9668-3E4F17EEB4BB}" type="sibTrans" cxnId="{14342D8C-50FB-4925-9D34-85C20CCEC858}">
      <dgm:prSet/>
      <dgm:spPr/>
      <dgm:t>
        <a:bodyPr/>
        <a:lstStyle/>
        <a:p>
          <a:endParaRPr lang="ru-RU"/>
        </a:p>
      </dgm:t>
    </dgm:pt>
    <dgm:pt modelId="{6A26865C-5C3C-4AE2-B742-18650142BDF7}">
      <dgm:prSet custT="1"/>
      <dgm:spPr/>
      <dgm:t>
        <a:bodyPr/>
        <a:lstStyle/>
        <a:p>
          <a:r>
            <a:rPr lang="uk-UA" sz="2800" b="1" dirty="0" smtClean="0"/>
            <a:t>- Розвивати творче мислення, увагу, уяву, вміння аналізувати, порівнювати</a:t>
          </a:r>
          <a:endParaRPr lang="ru-RU" sz="2800" b="1" dirty="0"/>
        </a:p>
      </dgm:t>
    </dgm:pt>
    <dgm:pt modelId="{43DA5502-9F8C-4EFC-AB39-28EF4C7AF996}" type="parTrans" cxnId="{4FD48EC7-5A47-4BD9-993A-21C2B7508D63}">
      <dgm:prSet/>
      <dgm:spPr/>
      <dgm:t>
        <a:bodyPr/>
        <a:lstStyle/>
        <a:p>
          <a:endParaRPr lang="ru-RU"/>
        </a:p>
      </dgm:t>
    </dgm:pt>
    <dgm:pt modelId="{93894C8A-59F9-41FC-8A42-27D39AE860BC}" type="sibTrans" cxnId="{4FD48EC7-5A47-4BD9-993A-21C2B7508D63}">
      <dgm:prSet/>
      <dgm:spPr/>
      <dgm:t>
        <a:bodyPr/>
        <a:lstStyle/>
        <a:p>
          <a:endParaRPr lang="ru-RU"/>
        </a:p>
      </dgm:t>
    </dgm:pt>
    <dgm:pt modelId="{705CDA9D-4483-499B-9BFB-AD7305FBA67C}" type="pres">
      <dgm:prSet presAssocID="{F5F48997-51B3-4626-94D2-E64D86787B4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D5DF26-2BB6-42F3-8E16-97715730E6DA}" type="pres">
      <dgm:prSet presAssocID="{519E71A7-B2F4-4E9B-973E-0B559F60C907}" presName="centerShape" presStyleLbl="node0" presStyleIdx="0" presStyleCnt="1" custScaleX="198743" custScaleY="163151" custLinFactNeighborX="43226" custLinFactNeighborY="28807"/>
      <dgm:spPr/>
      <dgm:t>
        <a:bodyPr/>
        <a:lstStyle/>
        <a:p>
          <a:endParaRPr lang="ru-RU"/>
        </a:p>
      </dgm:t>
    </dgm:pt>
    <dgm:pt modelId="{6FAF6C1B-FB24-4099-9F22-E14FE4AE649F}" type="pres">
      <dgm:prSet presAssocID="{6A26865C-5C3C-4AE2-B742-18650142BDF7}" presName="node" presStyleLbl="node1" presStyleIdx="0" presStyleCnt="3" custScaleX="405479" custScaleY="147052" custRadScaleRad="140811" custRadScaleInc="1327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5A16FB-BC65-4AFD-A376-0D4E1C90FF78}" type="pres">
      <dgm:prSet presAssocID="{6A26865C-5C3C-4AE2-B742-18650142BDF7}" presName="dummy" presStyleCnt="0"/>
      <dgm:spPr/>
    </dgm:pt>
    <dgm:pt modelId="{3F6C2958-979E-4E37-93E7-8748196DCE26}" type="pres">
      <dgm:prSet presAssocID="{93894C8A-59F9-41FC-8A42-27D39AE860BC}" presName="sibTrans" presStyleLbl="sibTrans2D1" presStyleIdx="0" presStyleCnt="3"/>
      <dgm:spPr/>
      <dgm:t>
        <a:bodyPr/>
        <a:lstStyle/>
        <a:p>
          <a:endParaRPr lang="ru-RU"/>
        </a:p>
      </dgm:t>
    </dgm:pt>
    <dgm:pt modelId="{711E1C8A-4968-4CFE-BA32-DF8F9DF29524}" type="pres">
      <dgm:prSet presAssocID="{D5F0EF95-F255-43DB-A665-83EF943FE8DC}" presName="node" presStyleLbl="node1" presStyleIdx="1" presStyleCnt="3" custScaleX="279959" custScaleY="198194" custRadScaleRad="124510" custRadScaleInc="253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C5726-4E67-4BC1-8BEC-37096E45437F}" type="pres">
      <dgm:prSet presAssocID="{D5F0EF95-F255-43DB-A665-83EF943FE8DC}" presName="dummy" presStyleCnt="0"/>
      <dgm:spPr/>
    </dgm:pt>
    <dgm:pt modelId="{F7248BC0-8A75-4ADF-AEA7-DB2FA688E693}" type="pres">
      <dgm:prSet presAssocID="{D5AE24E2-C948-43CA-9668-3E4F17EEB4B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7A8F8EB8-62EF-4083-961B-485809B39DFF}" type="pres">
      <dgm:prSet presAssocID="{0E43F8B6-6C41-4E6E-8F90-9106EDCE0A34}" presName="node" presStyleLbl="node1" presStyleIdx="2" presStyleCnt="3" custScaleX="348713" custScaleY="206201" custRadScaleRad="161736" custRadScaleInc="157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08389-814A-4553-93AB-980A830C3D22}" type="pres">
      <dgm:prSet presAssocID="{0E43F8B6-6C41-4E6E-8F90-9106EDCE0A34}" presName="dummy" presStyleCnt="0"/>
      <dgm:spPr/>
    </dgm:pt>
    <dgm:pt modelId="{C70A7FBA-313B-4F7C-8FD4-3E18D4BFC7FE}" type="pres">
      <dgm:prSet presAssocID="{6D5949EB-5198-4744-A56A-658C7059418E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4FD48EC7-5A47-4BD9-993A-21C2B7508D63}" srcId="{519E71A7-B2F4-4E9B-973E-0B559F60C907}" destId="{6A26865C-5C3C-4AE2-B742-18650142BDF7}" srcOrd="0" destOrd="0" parTransId="{43DA5502-9F8C-4EFC-AB39-28EF4C7AF996}" sibTransId="{93894C8A-59F9-41FC-8A42-27D39AE860BC}"/>
    <dgm:cxn modelId="{E271FB10-5C8E-410B-996A-705BF3571A37}" type="presOf" srcId="{0E43F8B6-6C41-4E6E-8F90-9106EDCE0A34}" destId="{7A8F8EB8-62EF-4083-961B-485809B39DFF}" srcOrd="0" destOrd="0" presId="urn:microsoft.com/office/officeart/2005/8/layout/radial6"/>
    <dgm:cxn modelId="{8BB9182B-F098-4789-AEDA-BC403DF396D3}" type="presOf" srcId="{D5AE24E2-C948-43CA-9668-3E4F17EEB4BB}" destId="{F7248BC0-8A75-4ADF-AEA7-DB2FA688E693}" srcOrd="0" destOrd="0" presId="urn:microsoft.com/office/officeart/2005/8/layout/radial6"/>
    <dgm:cxn modelId="{C4927B50-48C4-4EBC-89BF-6BBAE8B2D8AA}" type="presOf" srcId="{93894C8A-59F9-41FC-8A42-27D39AE860BC}" destId="{3F6C2958-979E-4E37-93E7-8748196DCE26}" srcOrd="0" destOrd="0" presId="urn:microsoft.com/office/officeart/2005/8/layout/radial6"/>
    <dgm:cxn modelId="{14342D8C-50FB-4925-9D34-85C20CCEC858}" srcId="{519E71A7-B2F4-4E9B-973E-0B559F60C907}" destId="{D5F0EF95-F255-43DB-A665-83EF943FE8DC}" srcOrd="1" destOrd="0" parTransId="{9C22252F-D640-4278-B176-5A06F26FD093}" sibTransId="{D5AE24E2-C948-43CA-9668-3E4F17EEB4BB}"/>
    <dgm:cxn modelId="{B8768628-AFD7-410B-BB11-4812A2729F1D}" type="presOf" srcId="{6A26865C-5C3C-4AE2-B742-18650142BDF7}" destId="{6FAF6C1B-FB24-4099-9F22-E14FE4AE649F}" srcOrd="0" destOrd="0" presId="urn:microsoft.com/office/officeart/2005/8/layout/radial6"/>
    <dgm:cxn modelId="{2FD518F0-2E80-4378-B134-D4424829FB35}" type="presOf" srcId="{D5F0EF95-F255-43DB-A665-83EF943FE8DC}" destId="{711E1C8A-4968-4CFE-BA32-DF8F9DF29524}" srcOrd="0" destOrd="0" presId="urn:microsoft.com/office/officeart/2005/8/layout/radial6"/>
    <dgm:cxn modelId="{5D03951D-27A1-4491-8400-2651DA676B3F}" srcId="{519E71A7-B2F4-4E9B-973E-0B559F60C907}" destId="{0E43F8B6-6C41-4E6E-8F90-9106EDCE0A34}" srcOrd="2" destOrd="0" parTransId="{275A4FAC-F94A-4075-B643-D478467C1390}" sibTransId="{6D5949EB-5198-4744-A56A-658C7059418E}"/>
    <dgm:cxn modelId="{6BE347CF-CAFB-4019-87FF-789FE9FD6762}" type="presOf" srcId="{F5F48997-51B3-4626-94D2-E64D86787B4F}" destId="{705CDA9D-4483-499B-9BFB-AD7305FBA67C}" srcOrd="0" destOrd="0" presId="urn:microsoft.com/office/officeart/2005/8/layout/radial6"/>
    <dgm:cxn modelId="{2D95BB53-850F-4BE9-9F0B-7D4710EB0706}" type="presOf" srcId="{6D5949EB-5198-4744-A56A-658C7059418E}" destId="{C70A7FBA-313B-4F7C-8FD4-3E18D4BFC7FE}" srcOrd="0" destOrd="0" presId="urn:microsoft.com/office/officeart/2005/8/layout/radial6"/>
    <dgm:cxn modelId="{0F898050-831B-4A37-B483-9BD4DE079865}" srcId="{F5F48997-51B3-4626-94D2-E64D86787B4F}" destId="{519E71A7-B2F4-4E9B-973E-0B559F60C907}" srcOrd="0" destOrd="0" parTransId="{C9B5070A-9C94-4C39-83AB-A13808035638}" sibTransId="{C362DE3D-EB0B-4A4B-88B4-F8387871ACBF}"/>
    <dgm:cxn modelId="{ABF2805B-3E98-405E-AEFA-4146E829CFA8}" type="presOf" srcId="{519E71A7-B2F4-4E9B-973E-0B559F60C907}" destId="{EFD5DF26-2BB6-42F3-8E16-97715730E6DA}" srcOrd="0" destOrd="0" presId="urn:microsoft.com/office/officeart/2005/8/layout/radial6"/>
    <dgm:cxn modelId="{18FC5A0E-86D2-470F-AB1E-1F35A0430D87}" type="presParOf" srcId="{705CDA9D-4483-499B-9BFB-AD7305FBA67C}" destId="{EFD5DF26-2BB6-42F3-8E16-97715730E6DA}" srcOrd="0" destOrd="0" presId="urn:microsoft.com/office/officeart/2005/8/layout/radial6"/>
    <dgm:cxn modelId="{DE05DDCB-F032-4D25-96AB-5E2AE52B3014}" type="presParOf" srcId="{705CDA9D-4483-499B-9BFB-AD7305FBA67C}" destId="{6FAF6C1B-FB24-4099-9F22-E14FE4AE649F}" srcOrd="1" destOrd="0" presId="urn:microsoft.com/office/officeart/2005/8/layout/radial6"/>
    <dgm:cxn modelId="{604618C3-FE54-41E9-8985-F2020C5EBF06}" type="presParOf" srcId="{705CDA9D-4483-499B-9BFB-AD7305FBA67C}" destId="{C35A16FB-BC65-4AFD-A376-0D4E1C90FF78}" srcOrd="2" destOrd="0" presId="urn:microsoft.com/office/officeart/2005/8/layout/radial6"/>
    <dgm:cxn modelId="{7378C26A-3452-4DC7-A065-A7F1537E85C6}" type="presParOf" srcId="{705CDA9D-4483-499B-9BFB-AD7305FBA67C}" destId="{3F6C2958-979E-4E37-93E7-8748196DCE26}" srcOrd="3" destOrd="0" presId="urn:microsoft.com/office/officeart/2005/8/layout/radial6"/>
    <dgm:cxn modelId="{1184A433-F037-405B-A4E1-8D8A5281B639}" type="presParOf" srcId="{705CDA9D-4483-499B-9BFB-AD7305FBA67C}" destId="{711E1C8A-4968-4CFE-BA32-DF8F9DF29524}" srcOrd="4" destOrd="0" presId="urn:microsoft.com/office/officeart/2005/8/layout/radial6"/>
    <dgm:cxn modelId="{E1D4C943-EE4F-49AF-8071-3377C992A97C}" type="presParOf" srcId="{705CDA9D-4483-499B-9BFB-AD7305FBA67C}" destId="{4F4C5726-4E67-4BC1-8BEC-37096E45437F}" srcOrd="5" destOrd="0" presId="urn:microsoft.com/office/officeart/2005/8/layout/radial6"/>
    <dgm:cxn modelId="{4979A0B1-0D9F-4282-9200-10D0D60154BF}" type="presParOf" srcId="{705CDA9D-4483-499B-9BFB-AD7305FBA67C}" destId="{F7248BC0-8A75-4ADF-AEA7-DB2FA688E693}" srcOrd="6" destOrd="0" presId="urn:microsoft.com/office/officeart/2005/8/layout/radial6"/>
    <dgm:cxn modelId="{63CA88FF-D7A3-4FFD-9BE0-48001D3C1A35}" type="presParOf" srcId="{705CDA9D-4483-499B-9BFB-AD7305FBA67C}" destId="{7A8F8EB8-62EF-4083-961B-485809B39DFF}" srcOrd="7" destOrd="0" presId="urn:microsoft.com/office/officeart/2005/8/layout/radial6"/>
    <dgm:cxn modelId="{ED23614A-3F68-4E2E-AC3C-06A5B7026238}" type="presParOf" srcId="{705CDA9D-4483-499B-9BFB-AD7305FBA67C}" destId="{77508389-814A-4553-93AB-980A830C3D22}" srcOrd="8" destOrd="0" presId="urn:microsoft.com/office/officeart/2005/8/layout/radial6"/>
    <dgm:cxn modelId="{5EAB5C83-7E1D-4F73-87E6-A0323243E443}" type="presParOf" srcId="{705CDA9D-4483-499B-9BFB-AD7305FBA67C}" destId="{C70A7FBA-313B-4F7C-8FD4-3E18D4BFC7FE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B9594-9797-44B3-BBEA-5893542ABA8C}">
      <dsp:nvSpPr>
        <dsp:cNvPr id="0" name=""/>
        <dsp:cNvSpPr/>
      </dsp:nvSpPr>
      <dsp:spPr>
        <a:xfrm>
          <a:off x="2828383" y="481088"/>
          <a:ext cx="5007390" cy="2008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FF00"/>
              </a:solidFill>
            </a:rPr>
            <a:t>НАШІ ОЧІКУВАННЯ</a:t>
          </a:r>
          <a:endParaRPr lang="ru-RU" sz="3200" b="1" kern="1200" dirty="0">
            <a:solidFill>
              <a:srgbClr val="FFFF00"/>
            </a:solidFill>
          </a:endParaRPr>
        </a:p>
      </dsp:txBody>
      <dsp:txXfrm>
        <a:off x="3561698" y="775174"/>
        <a:ext cx="3540760" cy="1419973"/>
      </dsp:txXfrm>
    </dsp:sp>
    <dsp:sp modelId="{16B27903-1D3F-47C5-BD95-04A331F15833}">
      <dsp:nvSpPr>
        <dsp:cNvPr id="0" name=""/>
        <dsp:cNvSpPr/>
      </dsp:nvSpPr>
      <dsp:spPr>
        <a:xfrm rot="12795237">
          <a:off x="6248232" y="1848131"/>
          <a:ext cx="308353" cy="677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0800000">
        <a:off x="6333164" y="2009044"/>
        <a:ext cx="215847" cy="406649"/>
      </dsp:txXfrm>
    </dsp:sp>
    <dsp:sp modelId="{901F4479-56C8-4E10-8DCA-6F3CD9D31F0D}">
      <dsp:nvSpPr>
        <dsp:cNvPr id="0" name=""/>
        <dsp:cNvSpPr/>
      </dsp:nvSpPr>
      <dsp:spPr>
        <a:xfrm>
          <a:off x="5205416" y="1843223"/>
          <a:ext cx="4407899" cy="2008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/>
            <a:t>НАГОРОДИ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/>
            <a:t>УДАЧІ</a:t>
          </a:r>
          <a:endParaRPr lang="ru-RU" sz="4000" b="1" kern="1200" dirty="0"/>
        </a:p>
      </dsp:txBody>
      <dsp:txXfrm>
        <a:off x="5850938" y="2137309"/>
        <a:ext cx="3116855" cy="1419973"/>
      </dsp:txXfrm>
    </dsp:sp>
    <dsp:sp modelId="{B45E9329-43F9-4813-9E27-2F50959214B1}">
      <dsp:nvSpPr>
        <dsp:cNvPr id="0" name=""/>
        <dsp:cNvSpPr/>
      </dsp:nvSpPr>
      <dsp:spPr>
        <a:xfrm rot="4883537">
          <a:off x="7519831" y="3612708"/>
          <a:ext cx="113390" cy="677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7534294" y="3731441"/>
        <a:ext cx="79373" cy="406649"/>
      </dsp:txXfrm>
    </dsp:sp>
    <dsp:sp modelId="{EB9A5981-C843-4984-86B0-24905DC2BB5A}">
      <dsp:nvSpPr>
        <dsp:cNvPr id="0" name=""/>
        <dsp:cNvSpPr/>
      </dsp:nvSpPr>
      <dsp:spPr>
        <a:xfrm>
          <a:off x="5470625" y="4058288"/>
          <a:ext cx="4548087" cy="2008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ЗДИВУВАННЯ</a:t>
          </a:r>
          <a:endParaRPr lang="ru-RU" sz="3600" b="1" kern="1200" dirty="0"/>
        </a:p>
      </dsp:txBody>
      <dsp:txXfrm>
        <a:off x="6136677" y="4352374"/>
        <a:ext cx="3215983" cy="1419973"/>
      </dsp:txXfrm>
    </dsp:sp>
    <dsp:sp modelId="{34EE90A4-8D2B-4F8D-806D-222BF3A28AFA}">
      <dsp:nvSpPr>
        <dsp:cNvPr id="0" name=""/>
        <dsp:cNvSpPr/>
      </dsp:nvSpPr>
      <dsp:spPr>
        <a:xfrm rot="21085785">
          <a:off x="5686002" y="5016340"/>
          <a:ext cx="230860" cy="677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5686389" y="5157050"/>
        <a:ext cx="161602" cy="406649"/>
      </dsp:txXfrm>
    </dsp:sp>
    <dsp:sp modelId="{608FD838-53F2-436D-9653-263A2D17ED7B}">
      <dsp:nvSpPr>
        <dsp:cNvPr id="0" name=""/>
        <dsp:cNvSpPr/>
      </dsp:nvSpPr>
      <dsp:spPr>
        <a:xfrm>
          <a:off x="1552362" y="4645138"/>
          <a:ext cx="4596524" cy="2008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ЗАХОПЛЕННЯ</a:t>
          </a:r>
          <a:endParaRPr lang="ru-RU" sz="3600" b="1" kern="1200" dirty="0"/>
        </a:p>
      </dsp:txBody>
      <dsp:txXfrm>
        <a:off x="2225507" y="4939224"/>
        <a:ext cx="3250234" cy="1419973"/>
      </dsp:txXfrm>
    </dsp:sp>
    <dsp:sp modelId="{5D9CF44B-572B-4EFC-B8E9-007DF7DE6134}">
      <dsp:nvSpPr>
        <dsp:cNvPr id="0" name=""/>
        <dsp:cNvSpPr/>
      </dsp:nvSpPr>
      <dsp:spPr>
        <a:xfrm rot="13969475">
          <a:off x="2927372" y="4218418"/>
          <a:ext cx="190357" cy="677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0800000">
        <a:off x="2973179" y="4376719"/>
        <a:ext cx="133250" cy="406649"/>
      </dsp:txXfrm>
    </dsp:sp>
    <dsp:sp modelId="{55C138E6-F4C6-419D-A9F4-E993B560D2DE}">
      <dsp:nvSpPr>
        <dsp:cNvPr id="0" name=""/>
        <dsp:cNvSpPr/>
      </dsp:nvSpPr>
      <dsp:spPr>
        <a:xfrm>
          <a:off x="0" y="2457385"/>
          <a:ext cx="4383018" cy="2008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ПРАЦІ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УСПІХУ</a:t>
          </a:r>
          <a:endParaRPr lang="ru-RU" sz="3600" b="1" kern="1200" dirty="0"/>
        </a:p>
      </dsp:txBody>
      <dsp:txXfrm>
        <a:off x="641878" y="2751471"/>
        <a:ext cx="3099262" cy="1419973"/>
      </dsp:txXfrm>
    </dsp:sp>
    <dsp:sp modelId="{A87B128D-338B-4E3C-A2AB-6EC05C73630F}">
      <dsp:nvSpPr>
        <dsp:cNvPr id="0" name=""/>
        <dsp:cNvSpPr/>
      </dsp:nvSpPr>
      <dsp:spPr>
        <a:xfrm rot="19669118">
          <a:off x="3568248" y="2156713"/>
          <a:ext cx="316285" cy="6777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3575537" y="2317531"/>
        <a:ext cx="221400" cy="4066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85BC95-6287-4DD2-90B0-2F29AD661355}">
      <dsp:nvSpPr>
        <dsp:cNvPr id="0" name=""/>
        <dsp:cNvSpPr/>
      </dsp:nvSpPr>
      <dsp:spPr>
        <a:xfrm>
          <a:off x="0" y="0"/>
          <a:ext cx="7450722" cy="981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kern="1200" smtClean="0"/>
            <a:t>ДУМАТИ  ШВИДКО </a:t>
          </a:r>
          <a:r>
            <a:rPr lang="uk-UA" sz="3500" b="1" kern="1200" dirty="0" smtClean="0"/>
            <a:t>!</a:t>
          </a:r>
          <a:endParaRPr lang="ru-RU" sz="3500" b="1" kern="1200" dirty="0"/>
        </a:p>
      </dsp:txBody>
      <dsp:txXfrm>
        <a:off x="28745" y="28745"/>
        <a:ext cx="6276877" cy="923920"/>
      </dsp:txXfrm>
    </dsp:sp>
    <dsp:sp modelId="{1D851897-B3C2-4F91-8602-070BB4EB402A}">
      <dsp:nvSpPr>
        <dsp:cNvPr id="0" name=""/>
        <dsp:cNvSpPr/>
      </dsp:nvSpPr>
      <dsp:spPr>
        <a:xfrm>
          <a:off x="556385" y="1117717"/>
          <a:ext cx="7450722" cy="981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i="1" kern="1200" dirty="0" smtClean="0">
              <a:solidFill>
                <a:srgbClr val="FFFF00"/>
              </a:solidFill>
            </a:rPr>
            <a:t>ВИКОНУВАТИ  ЧІТКО ! </a:t>
          </a:r>
          <a:endParaRPr lang="ru-RU" sz="3500" b="1" kern="1200" dirty="0">
            <a:solidFill>
              <a:srgbClr val="FFFF00"/>
            </a:solidFill>
          </a:endParaRPr>
        </a:p>
      </dsp:txBody>
      <dsp:txXfrm>
        <a:off x="585130" y="1146462"/>
        <a:ext cx="6198930" cy="923920"/>
      </dsp:txXfrm>
    </dsp:sp>
    <dsp:sp modelId="{B7A127A1-BDC1-4510-8EE6-313743CE2C3D}">
      <dsp:nvSpPr>
        <dsp:cNvPr id="0" name=""/>
        <dsp:cNvSpPr/>
      </dsp:nvSpPr>
      <dsp:spPr>
        <a:xfrm>
          <a:off x="1112770" y="2235435"/>
          <a:ext cx="7450722" cy="981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i="1" kern="1200" dirty="0" smtClean="0"/>
            <a:t>КАЛІГРАФІЧНО  ПИСАТИ ! </a:t>
          </a:r>
          <a:endParaRPr lang="ru-RU" sz="3500" b="1" kern="1200" dirty="0"/>
        </a:p>
      </dsp:txBody>
      <dsp:txXfrm>
        <a:off x="1141515" y="2264180"/>
        <a:ext cx="6198930" cy="923920"/>
      </dsp:txXfrm>
    </dsp:sp>
    <dsp:sp modelId="{A1ED6A32-A422-455A-A53A-E308B7FA4BDD}">
      <dsp:nvSpPr>
        <dsp:cNvPr id="0" name=""/>
        <dsp:cNvSpPr/>
      </dsp:nvSpPr>
      <dsp:spPr>
        <a:xfrm>
          <a:off x="1669155" y="3353152"/>
          <a:ext cx="7450722" cy="981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kern="1200" dirty="0" smtClean="0">
              <a:solidFill>
                <a:srgbClr val="FFFF00"/>
              </a:solidFill>
            </a:rPr>
            <a:t>ТВОРЧО  ПРАЦЮВАТИ !</a:t>
          </a:r>
          <a:endParaRPr lang="ru-RU" sz="3500" b="1" kern="1200" dirty="0">
            <a:solidFill>
              <a:srgbClr val="FFFF00"/>
            </a:solidFill>
          </a:endParaRPr>
        </a:p>
      </dsp:txBody>
      <dsp:txXfrm>
        <a:off x="1697900" y="3381897"/>
        <a:ext cx="6198930" cy="923920"/>
      </dsp:txXfrm>
    </dsp:sp>
    <dsp:sp modelId="{5F533A4D-6F04-4BA2-96BC-565AE90D89C8}">
      <dsp:nvSpPr>
        <dsp:cNvPr id="0" name=""/>
        <dsp:cNvSpPr/>
      </dsp:nvSpPr>
      <dsp:spPr>
        <a:xfrm>
          <a:off x="2225540" y="4470870"/>
          <a:ext cx="7450722" cy="981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b="1" kern="1200" dirty="0" smtClean="0"/>
            <a:t>ЩОБ  МОВУ  РІДНУ  ЗНАТИ !</a:t>
          </a:r>
          <a:endParaRPr lang="ru-RU" sz="3500" b="1" kern="1200" dirty="0"/>
        </a:p>
      </dsp:txBody>
      <dsp:txXfrm>
        <a:off x="2254285" y="4499615"/>
        <a:ext cx="6198930" cy="923920"/>
      </dsp:txXfrm>
    </dsp:sp>
    <dsp:sp modelId="{3250DBD4-3CC7-4530-955C-A41A7EEBC9E3}">
      <dsp:nvSpPr>
        <dsp:cNvPr id="0" name=""/>
        <dsp:cNvSpPr/>
      </dsp:nvSpPr>
      <dsp:spPr>
        <a:xfrm>
          <a:off x="6812805" y="716974"/>
          <a:ext cx="637916" cy="6379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6956336" y="716974"/>
        <a:ext cx="350854" cy="480032"/>
      </dsp:txXfrm>
    </dsp:sp>
    <dsp:sp modelId="{23EB2E31-E4CF-4CB8-942E-D0EAFCFB24A7}">
      <dsp:nvSpPr>
        <dsp:cNvPr id="0" name=""/>
        <dsp:cNvSpPr/>
      </dsp:nvSpPr>
      <dsp:spPr>
        <a:xfrm>
          <a:off x="7369190" y="1834692"/>
          <a:ext cx="637916" cy="6379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7512721" y="1834692"/>
        <a:ext cx="350854" cy="480032"/>
      </dsp:txXfrm>
    </dsp:sp>
    <dsp:sp modelId="{4D8C9A8E-67C0-4228-B44E-CF8CCF4368E3}">
      <dsp:nvSpPr>
        <dsp:cNvPr id="0" name=""/>
        <dsp:cNvSpPr/>
      </dsp:nvSpPr>
      <dsp:spPr>
        <a:xfrm>
          <a:off x="7925575" y="2936053"/>
          <a:ext cx="637916" cy="6379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8069106" y="2936053"/>
        <a:ext cx="350854" cy="480032"/>
      </dsp:txXfrm>
    </dsp:sp>
    <dsp:sp modelId="{E4339FD3-F8F3-40CD-8F8C-390EE65D95B7}">
      <dsp:nvSpPr>
        <dsp:cNvPr id="0" name=""/>
        <dsp:cNvSpPr/>
      </dsp:nvSpPr>
      <dsp:spPr>
        <a:xfrm>
          <a:off x="8481961" y="4064675"/>
          <a:ext cx="637916" cy="6379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8625492" y="4064675"/>
        <a:ext cx="350854" cy="4800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A7FBA-313B-4F7C-8FD4-3E18D4BFC7FE}">
      <dsp:nvSpPr>
        <dsp:cNvPr id="0" name=""/>
        <dsp:cNvSpPr/>
      </dsp:nvSpPr>
      <dsp:spPr>
        <a:xfrm>
          <a:off x="2500351" y="-1242147"/>
          <a:ext cx="5145835" cy="5145835"/>
        </a:xfrm>
        <a:prstGeom prst="blockArc">
          <a:avLst>
            <a:gd name="adj1" fmla="val 10609933"/>
            <a:gd name="adj2" fmla="val 21409933"/>
            <a:gd name="adj3" fmla="val 399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48BC0-8A75-4ADF-AEA7-DB2FA688E693}">
      <dsp:nvSpPr>
        <dsp:cNvPr id="0" name=""/>
        <dsp:cNvSpPr/>
      </dsp:nvSpPr>
      <dsp:spPr>
        <a:xfrm>
          <a:off x="2399789" y="-78591"/>
          <a:ext cx="4424620" cy="4424620"/>
        </a:xfrm>
        <a:prstGeom prst="blockArc">
          <a:avLst>
            <a:gd name="adj1" fmla="val 6876261"/>
            <a:gd name="adj2" fmla="val 11873022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6C2958-979E-4E37-93E7-8748196DCE26}">
      <dsp:nvSpPr>
        <dsp:cNvPr id="0" name=""/>
        <dsp:cNvSpPr/>
      </dsp:nvSpPr>
      <dsp:spPr>
        <a:xfrm>
          <a:off x="3176788" y="170057"/>
          <a:ext cx="4949801" cy="4949801"/>
        </a:xfrm>
        <a:prstGeom prst="blockArc">
          <a:avLst>
            <a:gd name="adj1" fmla="val 19388887"/>
            <a:gd name="adj2" fmla="val 8588887"/>
            <a:gd name="adj3" fmla="val 414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DF26-2BB6-42F3-8E16-97715730E6DA}">
      <dsp:nvSpPr>
        <dsp:cNvPr id="0" name=""/>
        <dsp:cNvSpPr/>
      </dsp:nvSpPr>
      <dsp:spPr>
        <a:xfrm>
          <a:off x="5330033" y="2053823"/>
          <a:ext cx="4048402" cy="33233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Дізнатися чи існують прикметники-синоніми та прикметники-антоніми</a:t>
          </a:r>
          <a:r>
            <a:rPr lang="uk-UA" sz="2700" b="1" kern="1200" dirty="0" smtClean="0"/>
            <a:t>; </a:t>
          </a:r>
          <a:endParaRPr lang="ru-RU" sz="2700" b="1" kern="1200" dirty="0"/>
        </a:p>
      </dsp:txBody>
      <dsp:txXfrm>
        <a:off x="5922908" y="2540522"/>
        <a:ext cx="2862652" cy="2349994"/>
      </dsp:txXfrm>
    </dsp:sp>
    <dsp:sp modelId="{6FAF6C1B-FB24-4099-9F22-E14FE4AE649F}">
      <dsp:nvSpPr>
        <dsp:cNvPr id="0" name=""/>
        <dsp:cNvSpPr/>
      </dsp:nvSpPr>
      <dsp:spPr>
        <a:xfrm>
          <a:off x="4700133" y="143017"/>
          <a:ext cx="5781735" cy="20968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- Розвивати творче мислення, увагу, уяву, вміння аналізувати, порівнювати</a:t>
          </a:r>
          <a:endParaRPr lang="ru-RU" sz="2800" b="1" kern="1200" dirty="0"/>
        </a:p>
      </dsp:txBody>
      <dsp:txXfrm>
        <a:off x="5546848" y="450089"/>
        <a:ext cx="4088305" cy="1482674"/>
      </dsp:txXfrm>
    </dsp:sp>
    <dsp:sp modelId="{711E1C8A-4968-4CFE-BA32-DF8F9DF29524}">
      <dsp:nvSpPr>
        <dsp:cNvPr id="0" name=""/>
        <dsp:cNvSpPr/>
      </dsp:nvSpPr>
      <dsp:spPr>
        <a:xfrm>
          <a:off x="1716405" y="2685462"/>
          <a:ext cx="3991942" cy="28260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- Визначити роль прикметника в мовленні. </a:t>
          </a:r>
          <a:endParaRPr lang="ru-RU" sz="3200" b="1" kern="1200" dirty="0"/>
        </a:p>
      </dsp:txBody>
      <dsp:txXfrm>
        <a:off x="2301011" y="3099328"/>
        <a:ext cx="2822730" cy="1998321"/>
      </dsp:txXfrm>
    </dsp:sp>
    <dsp:sp modelId="{7A8F8EB8-62EF-4083-961B-485809B39DFF}">
      <dsp:nvSpPr>
        <dsp:cNvPr id="0" name=""/>
        <dsp:cNvSpPr/>
      </dsp:nvSpPr>
      <dsp:spPr>
        <a:xfrm>
          <a:off x="69382" y="0"/>
          <a:ext cx="4972308" cy="294022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- </a:t>
          </a:r>
          <a:r>
            <a:rPr lang="uk-UA" sz="3200" b="1" kern="1200" dirty="0" smtClean="0"/>
            <a:t>Навчитися розрізняти прикметники, вжиті в прямому і переносному значенні</a:t>
          </a:r>
          <a:r>
            <a:rPr lang="uk-UA" sz="2900" kern="1200" dirty="0" smtClean="0"/>
            <a:t>. </a:t>
          </a:r>
          <a:endParaRPr lang="ru-RU" sz="2900" kern="1200" dirty="0"/>
        </a:p>
      </dsp:txBody>
      <dsp:txXfrm>
        <a:off x="797560" y="430586"/>
        <a:ext cx="3515952" cy="20790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400" y="1380068"/>
            <a:ext cx="5765223" cy="204893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00FF"/>
                </a:solidFill>
              </a:rPr>
              <a:t>ПРИКМЕТНИКИ – АНТОНІМИ, ПРИКМЕТНИКИ – СИНОНІМИ.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44203" y="3429000"/>
            <a:ext cx="7847463" cy="3428999"/>
          </a:xfrm>
        </p:spPr>
        <p:txBody>
          <a:bodyPr>
            <a:noAutofit/>
          </a:bodyPr>
          <a:lstStyle/>
          <a:p>
            <a:r>
              <a:rPr lang="uk-UA" sz="4400" b="1" i="1" dirty="0" smtClean="0">
                <a:solidFill>
                  <a:srgbClr val="FF33CC"/>
                </a:solidFill>
              </a:rPr>
              <a:t>УЖИВАННЯ ПРИКМЕТНИКІВ У ПРЯМОМУ ТА ПЕРЕНОСНОМУ ЗНАЧЕННЯХ</a:t>
            </a:r>
            <a:endParaRPr lang="ru-RU" sz="4400" b="1" i="1" dirty="0">
              <a:solidFill>
                <a:srgbClr val="FF33CC"/>
              </a:solidFill>
            </a:endParaRPr>
          </a:p>
        </p:txBody>
      </p:sp>
      <p:pic>
        <p:nvPicPr>
          <p:cNvPr id="1026" name="Picture 2" descr="ÐÐ°ÑÑÐ¸Ð½ÐºÐ¸ Ð¿Ð¾ Ð·Ð°Ð¿ÑÐ¾ÑÑ Ð°Ð½ÑÐ¼Ð°ÑÑÐ¹Ð½Ñ ÐºÐ°ÑÑÐ¸Ð½ÐºÐ¸ Ð¿ÑÐ¾ Ð½Ð°Ð²ÑÐ°Ð½Ð½Ñ ÑÐ¾Ð²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416" y="223435"/>
            <a:ext cx="233362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56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801"/>
            <a:ext cx="10018712" cy="801806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rgbClr val="FF0066"/>
                </a:solidFill>
              </a:rPr>
              <a:t>ДЯКУЮ  ЗА  УВАГУ  !</a:t>
            </a:r>
            <a:endParaRPr lang="ru-RU" sz="6000" b="1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uk-UA" sz="5400" b="1" i="1" dirty="0" smtClean="0">
              <a:solidFill>
                <a:srgbClr val="FF33CC"/>
              </a:solidFill>
            </a:endParaRPr>
          </a:p>
          <a:p>
            <a:r>
              <a:rPr lang="uk-UA" sz="5400" b="1" i="1" dirty="0" smtClean="0">
                <a:solidFill>
                  <a:srgbClr val="FF33CC"/>
                </a:solidFill>
              </a:rPr>
              <a:t>Я </a:t>
            </a:r>
            <a:r>
              <a:rPr lang="uk-UA" sz="5400" b="1" i="1" dirty="0">
                <a:solidFill>
                  <a:srgbClr val="FF33CC"/>
                </a:solidFill>
              </a:rPr>
              <a:t>бажаю вам бути здоровими, щасливими і </a:t>
            </a:r>
            <a:r>
              <a:rPr lang="uk-UA" sz="5400" b="1" i="1" dirty="0" smtClean="0">
                <a:solidFill>
                  <a:srgbClr val="FF33CC"/>
                </a:solidFill>
              </a:rPr>
              <a:t> </a:t>
            </a:r>
            <a:r>
              <a:rPr lang="uk-UA" sz="5400" b="1" i="1" dirty="0">
                <a:solidFill>
                  <a:srgbClr val="FF33CC"/>
                </a:solidFill>
              </a:rPr>
              <a:t>дарувати любов своїх сердечок іншим людям.</a:t>
            </a:r>
            <a:endParaRPr lang="ru-RU" sz="5400" b="1" dirty="0">
              <a:solidFill>
                <a:srgbClr val="FF33CC"/>
              </a:solidFill>
            </a:endParaRPr>
          </a:p>
          <a:p>
            <a:r>
              <a:rPr lang="uk-UA" sz="5400" i="1" dirty="0"/>
              <a:t> </a:t>
            </a:r>
            <a:endParaRPr lang="ru-RU" sz="5400" dirty="0"/>
          </a:p>
          <a:p>
            <a:endParaRPr lang="ru-RU" sz="5400" dirty="0"/>
          </a:p>
        </p:txBody>
      </p:sp>
      <p:pic>
        <p:nvPicPr>
          <p:cNvPr id="1026" name="Picture 2" descr="ÐÐ°ÑÑÐ¸Ð½ÐºÐ¸ Ð¿Ð¾ Ð·Ð°Ð¿ÑÐ¾ÑÑ Ð°Ð½ÑÐ¼Ð°ÑÑÐ¹Ð½Ñ ÐºÐ°ÑÑÐ¸Ð½ÐºÐ¸ Ð¿ÑÐ¾ Ð½Ð°Ð²ÑÐ°Ð½Ð½Ñ ÑÐ¾Ð²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361" y="4367283"/>
            <a:ext cx="2226933" cy="226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310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>
                <a:solidFill>
                  <a:srgbClr val="FF0066"/>
                </a:solidFill>
              </a:rPr>
              <a:t>Красиві, розумні, ввічливі, акуратні, добродушні, загадкові, веселі, люб’язні, гостинні, привітні, ласкаві, скромні.</a:t>
            </a:r>
            <a:r>
              <a:rPr lang="ru-RU" b="1" dirty="0">
                <a:solidFill>
                  <a:srgbClr val="FF0066"/>
                </a:solidFill>
              </a:rPr>
              <a:t/>
            </a:r>
            <a:br>
              <a:rPr lang="ru-RU" b="1" dirty="0">
                <a:solidFill>
                  <a:srgbClr val="FF0066"/>
                </a:solidFill>
              </a:rPr>
            </a:br>
            <a:endParaRPr lang="ru-RU" b="1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2142699"/>
            <a:ext cx="10018714" cy="3648501"/>
          </a:xfrm>
        </p:spPr>
        <p:txBody>
          <a:bodyPr/>
          <a:lstStyle/>
          <a:p>
            <a:r>
              <a:rPr lang="uk-UA" sz="3600" b="1" i="1" dirty="0">
                <a:solidFill>
                  <a:srgbClr val="0070C0"/>
                </a:solidFill>
              </a:rPr>
              <a:t>Уважні, щирі, чесні, сміливі, дотепні, бадьорі, наполегливі, добрі, рішучі, товариські, кмітливі, чуйні, спокійні, охайні.</a:t>
            </a:r>
            <a:endParaRPr lang="ru-RU" sz="36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ÐÐ°ÑÑÐ¸Ð½ÐºÐ¸ Ð¿Ð¾ Ð·Ð°Ð¿ÑÐ¾ÑÑ Ð°Ð½ÑÐ¼Ð°ÑÑÐ¹Ð½Ñ ÐºÐ°ÑÑÐ¸Ð½ÐºÐ¸ Ð¿ÑÐ¾ Ð½Ð°Ð²ÑÐ°Ð½Ð½Ñ ÑÐ¾Ð²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918" y="4120486"/>
            <a:ext cx="1752600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527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242838"/>
              </p:ext>
            </p:extLst>
          </p:nvPr>
        </p:nvGraphicFramePr>
        <p:xfrm>
          <a:off x="1484311" y="204716"/>
          <a:ext cx="10018713" cy="665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0451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0"/>
            <a:ext cx="10525719" cy="1596789"/>
          </a:xfrm>
        </p:spPr>
        <p:txBody>
          <a:bodyPr/>
          <a:lstStyle/>
          <a:p>
            <a:r>
              <a:rPr lang="uk-UA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ДЕВІЗ  НАШОГО  УРОКУ</a:t>
            </a:r>
            <a:endParaRPr lang="ru-RU" dirty="0"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1458503"/>
              </p:ext>
            </p:extLst>
          </p:nvPr>
        </p:nvGraphicFramePr>
        <p:xfrm>
          <a:off x="2047163" y="1405719"/>
          <a:ext cx="9676263" cy="5452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4068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95535"/>
            <a:ext cx="10266411" cy="723332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ЗОРОВИЙ  ВИБІРКОВИЙ  ДИКТАНТ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818867"/>
            <a:ext cx="10866914" cy="6039133"/>
          </a:xfrm>
        </p:spPr>
        <p:txBody>
          <a:bodyPr>
            <a:normAutofit/>
          </a:bodyPr>
          <a:lstStyle/>
          <a:p>
            <a:r>
              <a:rPr lang="uk-UA" dirty="0" smtClean="0"/>
              <a:t> </a:t>
            </a:r>
            <a:r>
              <a:rPr lang="uk-UA" sz="2600" b="1" dirty="0" smtClean="0"/>
              <a:t>ПРИКМЕТНИК – це частина мови, </a:t>
            </a:r>
            <a:r>
              <a:rPr lang="ru-RU" sz="2600" b="1" dirty="0" smtClean="0"/>
              <a:t>         </a:t>
            </a:r>
            <a:r>
              <a:rPr lang="uk-UA" sz="2600" b="1" dirty="0" smtClean="0"/>
              <a:t>Без </a:t>
            </a:r>
            <a:r>
              <a:rPr lang="uk-UA" sz="2600" b="1" dirty="0"/>
              <a:t>неї нам не обійтись. </a:t>
            </a:r>
            <a:endParaRPr lang="ru-RU" sz="2600" b="1" dirty="0"/>
          </a:p>
          <a:p>
            <a:r>
              <a:rPr lang="uk-UA" sz="2600" b="1" dirty="0"/>
              <a:t>Ти вслухайсь в слово пречудове, </a:t>
            </a:r>
            <a:r>
              <a:rPr lang="ru-RU" sz="2600" b="1" dirty="0"/>
              <a:t> </a:t>
            </a:r>
            <a:r>
              <a:rPr lang="ru-RU" sz="2600" b="1" dirty="0" smtClean="0"/>
              <a:t>            </a:t>
            </a:r>
            <a:r>
              <a:rPr lang="uk-UA" sz="2600" b="1" dirty="0" smtClean="0"/>
              <a:t>Йому</a:t>
            </a:r>
            <a:r>
              <a:rPr lang="uk-UA" sz="2600" b="1" dirty="0"/>
              <a:t>, як другові, всміхнись. </a:t>
            </a:r>
            <a:endParaRPr lang="ru-RU" sz="2600" b="1" dirty="0"/>
          </a:p>
          <a:p>
            <a:r>
              <a:rPr lang="uk-UA" sz="2600" b="1" dirty="0" smtClean="0"/>
              <a:t>Земля </a:t>
            </a:r>
            <a:r>
              <a:rPr lang="uk-UA" sz="2600" b="1" dirty="0"/>
              <a:t>–ласкава, люба, рідна, </a:t>
            </a:r>
            <a:r>
              <a:rPr lang="ru-RU" sz="2600" b="1" dirty="0"/>
              <a:t> </a:t>
            </a:r>
            <a:r>
              <a:rPr lang="ru-RU" sz="2600" b="1" dirty="0" smtClean="0"/>
              <a:t>                   </a:t>
            </a:r>
            <a:r>
              <a:rPr lang="uk-UA" sz="2600" b="1" dirty="0" smtClean="0"/>
              <a:t>А </a:t>
            </a:r>
            <a:r>
              <a:rPr lang="uk-UA" sz="2600" b="1" dirty="0"/>
              <a:t>сонце – щире, золоте,</a:t>
            </a:r>
            <a:endParaRPr lang="ru-RU" sz="2600" b="1" dirty="0"/>
          </a:p>
          <a:p>
            <a:r>
              <a:rPr lang="uk-UA" sz="2600" b="1" dirty="0"/>
              <a:t>А небо – лагідне, </a:t>
            </a:r>
            <a:r>
              <a:rPr lang="uk-UA" sz="2600" b="1" dirty="0" smtClean="0"/>
              <a:t>погідне,</a:t>
            </a:r>
            <a:r>
              <a:rPr lang="ru-RU" sz="2600" b="1" dirty="0"/>
              <a:t> </a:t>
            </a:r>
            <a:r>
              <a:rPr lang="ru-RU" sz="2600" b="1" dirty="0" smtClean="0"/>
              <a:t>                            </a:t>
            </a:r>
            <a:r>
              <a:rPr lang="uk-UA" sz="2600" b="1" dirty="0" smtClean="0"/>
              <a:t>Життя </a:t>
            </a:r>
            <a:r>
              <a:rPr lang="uk-UA" sz="2600" b="1" dirty="0"/>
              <a:t>– прекрасне, дороге.</a:t>
            </a:r>
            <a:endParaRPr lang="ru-RU" sz="2600" b="1" dirty="0"/>
          </a:p>
          <a:p>
            <a:r>
              <a:rPr lang="uk-UA" sz="2600" b="1" dirty="0"/>
              <a:t>А очі в мами – добрі, ніжні, </a:t>
            </a:r>
            <a:r>
              <a:rPr lang="ru-RU" sz="2600" b="1" dirty="0" smtClean="0"/>
              <a:t>                          </a:t>
            </a:r>
            <a:r>
              <a:rPr lang="uk-UA" sz="2600" b="1" dirty="0" smtClean="0"/>
              <a:t>А голос </a:t>
            </a:r>
            <a:r>
              <a:rPr lang="uk-UA" sz="2600" b="1" dirty="0"/>
              <a:t>– чистий і дзвінкий, </a:t>
            </a:r>
            <a:endParaRPr lang="ru-RU" sz="2600" b="1" dirty="0"/>
          </a:p>
          <a:p>
            <a:r>
              <a:rPr lang="uk-UA" sz="2600" b="1" dirty="0"/>
              <a:t>А руки – теплі і надійні, </a:t>
            </a:r>
            <a:r>
              <a:rPr lang="ru-RU" sz="2600" b="1" dirty="0"/>
              <a:t> </a:t>
            </a:r>
            <a:r>
              <a:rPr lang="ru-RU" sz="2600" b="1" dirty="0" smtClean="0"/>
              <a:t>                                 </a:t>
            </a:r>
            <a:r>
              <a:rPr lang="uk-UA" sz="2600" b="1" dirty="0" smtClean="0"/>
              <a:t>А </a:t>
            </a:r>
            <a:r>
              <a:rPr lang="uk-UA" sz="2600" b="1" dirty="0"/>
              <a:t>погляд – сонячний, ясний. </a:t>
            </a:r>
            <a:endParaRPr lang="ru-RU" sz="2600" b="1" dirty="0"/>
          </a:p>
          <a:p>
            <a:r>
              <a:rPr lang="uk-UA" sz="2600" b="1" dirty="0"/>
              <a:t>Квітки у полі – білі, </a:t>
            </a:r>
            <a:r>
              <a:rPr lang="uk-UA" sz="2600" b="1" dirty="0" smtClean="0"/>
              <a:t>сині,</a:t>
            </a:r>
            <a:r>
              <a:rPr lang="ru-RU" sz="2600" b="1" dirty="0"/>
              <a:t> </a:t>
            </a:r>
            <a:r>
              <a:rPr lang="ru-RU" sz="2600" b="1" dirty="0" smtClean="0"/>
              <a:t>                                 </a:t>
            </a:r>
            <a:r>
              <a:rPr lang="uk-UA" sz="2600" b="1" dirty="0" smtClean="0"/>
              <a:t>Червоні</a:t>
            </a:r>
            <a:r>
              <a:rPr lang="uk-UA" sz="2600" b="1" dirty="0"/>
              <a:t>, жовті, голубі.</a:t>
            </a:r>
            <a:endParaRPr lang="ru-RU" sz="2600" b="1" dirty="0"/>
          </a:p>
          <a:p>
            <a:r>
              <a:rPr lang="uk-UA" sz="2600" b="1" dirty="0"/>
              <a:t>Хмарки у небі – бистрокрилі, </a:t>
            </a:r>
            <a:r>
              <a:rPr lang="ru-RU" sz="2600" b="1" dirty="0"/>
              <a:t> </a:t>
            </a:r>
            <a:r>
              <a:rPr lang="ru-RU" sz="2600" b="1" dirty="0" smtClean="0"/>
              <a:t>                      </a:t>
            </a:r>
            <a:r>
              <a:rPr lang="uk-UA" sz="2600" b="1" dirty="0" smtClean="0"/>
              <a:t>Весняні</a:t>
            </a:r>
            <a:r>
              <a:rPr lang="uk-UA" sz="2600" b="1" dirty="0"/>
              <a:t>, літні й зимові. </a:t>
            </a:r>
            <a:endParaRPr lang="ru-RU" sz="2600" b="1" dirty="0"/>
          </a:p>
          <a:p>
            <a:pPr marL="0" indent="0">
              <a:buNone/>
            </a:pPr>
            <a:r>
              <a:rPr lang="uk-UA" sz="2600" b="1" dirty="0"/>
              <a:t> </a:t>
            </a:r>
            <a:endParaRPr lang="ru-RU" sz="2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720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259308"/>
            <a:ext cx="8642328" cy="81886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МЕТА   ДОСЛІДЖЕННЯ</a:t>
            </a:r>
            <a:r>
              <a:rPr lang="uk-UA" dirty="0" smtClean="0">
                <a:solidFill>
                  <a:srgbClr val="00B0F0"/>
                </a:solidFill>
              </a:rPr>
              <a:t>:</a:t>
            </a:r>
            <a:endParaRPr lang="ru-RU" dirty="0">
              <a:solidFill>
                <a:srgbClr val="00B0F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5465940"/>
              </p:ext>
            </p:extLst>
          </p:nvPr>
        </p:nvGraphicFramePr>
        <p:xfrm>
          <a:off x="1021154" y="1201005"/>
          <a:ext cx="10481869" cy="5377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5070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2" cy="747215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СЛОВНИКОВА   СКАРБНИЧКА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2300" y="2060813"/>
            <a:ext cx="10018711" cy="3935104"/>
          </a:xfrm>
        </p:spPr>
        <p:txBody>
          <a:bodyPr>
            <a:noAutofit/>
          </a:bodyPr>
          <a:lstStyle/>
          <a:p>
            <a:pPr lvl="2"/>
            <a:r>
              <a:rPr lang="uk-UA" sz="4200" b="1" i="1" u="sng" dirty="0"/>
              <a:t>Дисципліна </a:t>
            </a:r>
            <a:r>
              <a:rPr lang="uk-UA" sz="4200" b="1" i="1" dirty="0"/>
              <a:t>– це твердо встановлений порядок, дотримання якого є обов’язковим для всіх членів даного колективу.</a:t>
            </a:r>
            <a:endParaRPr lang="ru-RU" sz="4200" b="1" dirty="0"/>
          </a:p>
          <a:p>
            <a:pPr lvl="0"/>
            <a:r>
              <a:rPr lang="uk-UA" sz="4800" i="1" dirty="0"/>
              <a:t> </a:t>
            </a:r>
            <a:endParaRPr lang="ru-RU" sz="4800" dirty="0"/>
          </a:p>
          <a:p>
            <a:endParaRPr lang="ru-RU" sz="4800" dirty="0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859" y="448059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969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505" y="167185"/>
            <a:ext cx="9816035" cy="856397"/>
          </a:xfrm>
        </p:spPr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rgbClr val="0070C0"/>
                </a:solidFill>
              </a:rPr>
              <a:t>СИНОНІМИ.     АНТОНІМИ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1605" y="1023583"/>
            <a:ext cx="10018713" cy="5834418"/>
          </a:xfrm>
        </p:spPr>
        <p:txBody>
          <a:bodyPr>
            <a:normAutofit/>
          </a:bodyPr>
          <a:lstStyle/>
          <a:p>
            <a:r>
              <a:rPr lang="uk-UA" sz="3600" dirty="0"/>
              <a:t>ОТЖЕ, </a:t>
            </a:r>
            <a:r>
              <a:rPr lang="uk-UA" sz="3600" b="1" dirty="0">
                <a:solidFill>
                  <a:srgbClr val="FF0000"/>
                </a:solidFill>
              </a:rPr>
              <a:t>синоніми</a:t>
            </a:r>
            <a:r>
              <a:rPr lang="uk-UA" sz="3600" dirty="0"/>
              <a:t> -  це слова, різні за звучанням і написанням, але однакові або близькі за лексичним значенням. </a:t>
            </a:r>
            <a:r>
              <a:rPr lang="uk-UA" sz="3600" i="1" dirty="0">
                <a:solidFill>
                  <a:srgbClr val="00B050"/>
                </a:solidFill>
              </a:rPr>
              <a:t>НАПРИКЛАД: Чемний, привітний, люб’язний, делікатний.</a:t>
            </a:r>
            <a:endParaRPr lang="ru-RU" sz="3600" dirty="0">
              <a:solidFill>
                <a:srgbClr val="00B050"/>
              </a:solidFill>
            </a:endParaRPr>
          </a:p>
          <a:p>
            <a:r>
              <a:rPr lang="uk-UA" sz="3600" b="1" dirty="0">
                <a:solidFill>
                  <a:srgbClr val="FF0000"/>
                </a:solidFill>
              </a:rPr>
              <a:t>Антоніми</a:t>
            </a:r>
            <a:r>
              <a:rPr lang="uk-UA" sz="3600" dirty="0">
                <a:solidFill>
                  <a:srgbClr val="FF0000"/>
                </a:solidFill>
              </a:rPr>
              <a:t> </a:t>
            </a:r>
            <a:r>
              <a:rPr lang="uk-UA" sz="3600" dirty="0"/>
              <a:t>–  слова з протилежним лексичним значенням</a:t>
            </a:r>
            <a:r>
              <a:rPr lang="uk-UA" sz="3600" i="1" dirty="0"/>
              <a:t>. </a:t>
            </a:r>
            <a:r>
              <a:rPr lang="uk-UA" sz="3600" i="1" dirty="0">
                <a:solidFill>
                  <a:srgbClr val="00B050"/>
                </a:solidFill>
              </a:rPr>
              <a:t>НАПРИКЛАД: Великий – малий.</a:t>
            </a:r>
            <a:endParaRPr lang="ru-RU" sz="3600" dirty="0">
              <a:solidFill>
                <a:srgbClr val="00B050"/>
              </a:solidFill>
            </a:endParaRPr>
          </a:p>
          <a:p>
            <a:r>
              <a:rPr lang="uk-UA" sz="3600" dirty="0"/>
              <a:t>Вони роблять наше мовлення більш образним, точнішим, досконалішим.</a:t>
            </a:r>
            <a:endParaRPr lang="ru-RU" sz="3600" dirty="0"/>
          </a:p>
          <a:p>
            <a:r>
              <a:rPr lang="uk-UA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93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2448" y="467437"/>
            <a:ext cx="10044751" cy="69262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3300"/>
                </a:solidFill>
              </a:rPr>
              <a:t>ПРЯМЕ   Й   ПЕРЕНОСНЕ   ЗНАЧЕННЯ   СЛОВА</a:t>
            </a:r>
            <a:endParaRPr lang="ru-RU" b="1" i="1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160061"/>
            <a:ext cx="10539368" cy="5554638"/>
          </a:xfrm>
        </p:spPr>
        <p:txBody>
          <a:bodyPr>
            <a:normAutofit fontScale="85000" lnSpcReduction="20000"/>
          </a:bodyPr>
          <a:lstStyle/>
          <a:p>
            <a:r>
              <a:rPr lang="uk-UA" sz="4000" i="1" dirty="0"/>
              <a:t>Усі прикметники характеризують нашу рідну українську мову, адже </a:t>
            </a:r>
            <a:r>
              <a:rPr lang="uk-UA" sz="4000" i="1" dirty="0" smtClean="0"/>
              <a:t>підкреслюють її </a:t>
            </a:r>
            <a:r>
              <a:rPr lang="uk-UA" sz="4000" i="1" dirty="0"/>
              <a:t>красу і </a:t>
            </a:r>
            <a:r>
              <a:rPr lang="uk-UA" sz="4000" i="1" dirty="0" smtClean="0"/>
              <a:t>неповторність. </a:t>
            </a:r>
            <a:endParaRPr lang="ru-RU" sz="4000" dirty="0"/>
          </a:p>
          <a:p>
            <a:r>
              <a:rPr lang="uk-UA" sz="4000" i="1" dirty="0"/>
              <a:t>Бувають слова, які вживаються в </a:t>
            </a:r>
            <a:r>
              <a:rPr lang="uk-UA" sz="4000" i="1" dirty="0">
                <a:solidFill>
                  <a:srgbClr val="0000FF"/>
                </a:solidFill>
              </a:rPr>
              <a:t>прямому значенні </a:t>
            </a:r>
            <a:r>
              <a:rPr lang="uk-UA" sz="4000" i="1" dirty="0"/>
              <a:t>– це властиве слову звичайне значення</a:t>
            </a:r>
            <a:r>
              <a:rPr lang="uk-UA" sz="4000" i="1" dirty="0" smtClean="0"/>
              <a:t>.</a:t>
            </a:r>
            <a:endParaRPr lang="ru-RU" sz="4000" dirty="0"/>
          </a:p>
          <a:p>
            <a:r>
              <a:rPr lang="uk-UA" sz="4000" i="1" dirty="0"/>
              <a:t>Бувають слова, які вживаються в </a:t>
            </a:r>
            <a:r>
              <a:rPr lang="uk-UA" sz="4000" i="1" dirty="0">
                <a:solidFill>
                  <a:srgbClr val="0000FF"/>
                </a:solidFill>
              </a:rPr>
              <a:t>переносному значенні </a:t>
            </a:r>
            <a:r>
              <a:rPr lang="uk-UA" sz="4000" i="1" dirty="0"/>
              <a:t>– це образна назва ознаки предмета, явища. </a:t>
            </a:r>
            <a:endParaRPr lang="uk-UA" sz="4000" i="1" dirty="0" smtClean="0"/>
          </a:p>
          <a:p>
            <a:pPr marL="0" indent="0">
              <a:buNone/>
            </a:pPr>
            <a:r>
              <a:rPr lang="uk-UA" sz="4000" i="1" dirty="0" smtClean="0"/>
              <a:t>Переносним </a:t>
            </a:r>
            <a:r>
              <a:rPr lang="uk-UA" sz="4000" i="1" dirty="0"/>
              <a:t>його називають тому, що мовець свідомо </a:t>
            </a:r>
            <a:r>
              <a:rPr lang="uk-UA" sz="4000" i="1" dirty="0" err="1"/>
              <a:t>переносить</a:t>
            </a:r>
            <a:r>
              <a:rPr lang="uk-UA" sz="4000" i="1" dirty="0"/>
              <a:t> ознаку предмета на інше, бо вони чимось подібні одне до одного.</a:t>
            </a:r>
            <a:endParaRPr lang="ru-RU" sz="4000" dirty="0"/>
          </a:p>
          <a:p>
            <a:r>
              <a:rPr lang="uk-UA" sz="4000" dirty="0"/>
              <a:t> 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54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311</Words>
  <Application>Microsoft Office PowerPoint</Application>
  <PresentationFormat>Широкоэкранный</PresentationFormat>
  <Paragraphs>50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Corbel</vt:lpstr>
      <vt:lpstr>Параллакс</vt:lpstr>
      <vt:lpstr>ПРИКМЕТНИКИ – АНТОНІМИ, ПРИКМЕТНИКИ – СИНОНІМИ.</vt:lpstr>
      <vt:lpstr>Красиві, розумні, ввічливі, акуратні, добродушні, загадкові, веселі, люб’язні, гостинні, привітні, ласкаві, скромні. </vt:lpstr>
      <vt:lpstr>Презентация PowerPoint</vt:lpstr>
      <vt:lpstr>ДЕВІЗ  НАШОГО  УРОКУ</vt:lpstr>
      <vt:lpstr>ЗОРОВИЙ  ВИБІРКОВИЙ  ДИКТАНТ</vt:lpstr>
      <vt:lpstr>МЕТА   ДОСЛІДЖЕННЯ:</vt:lpstr>
      <vt:lpstr>СЛОВНИКОВА   СКАРБНИЧКА</vt:lpstr>
      <vt:lpstr>СИНОНІМИ.     АНТОНІМИ</vt:lpstr>
      <vt:lpstr>ПРЯМЕ   Й   ПЕРЕНОСНЕ   ЗНАЧЕННЯ   СЛОВА</vt:lpstr>
      <vt:lpstr>ДЯКУЮ  ЗА  УВАГУ 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ПРИКМЕТНИКИ – АНТОНІМИ, ПРИКМЕТНИКИ – СИНОНІМИ.</dc:title>
  <dc:creator>Пользователь</dc:creator>
  <cp:lastModifiedBy>Пользователь</cp:lastModifiedBy>
  <cp:revision>35</cp:revision>
  <dcterms:created xsi:type="dcterms:W3CDTF">2018-12-09T08:07:05Z</dcterms:created>
  <dcterms:modified xsi:type="dcterms:W3CDTF">2020-01-22T10:51:05Z</dcterms:modified>
</cp:coreProperties>
</file>