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74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49C2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5FF2F-0D9C-4CC6-AFE6-058406C2F739}" type="datetimeFigureOut">
              <a:rPr lang="uk-UA" smtClean="0"/>
              <a:t>09.12.2019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DFDB9-860E-4BA0-95E3-F8E4AC2CA20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8224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5FF2F-0D9C-4CC6-AFE6-058406C2F739}" type="datetimeFigureOut">
              <a:rPr lang="uk-UA" smtClean="0"/>
              <a:t>09.12.2019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DFDB9-860E-4BA0-95E3-F8E4AC2CA20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63057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5FF2F-0D9C-4CC6-AFE6-058406C2F739}" type="datetimeFigureOut">
              <a:rPr lang="uk-UA" smtClean="0"/>
              <a:t>09.12.2019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DFDB9-860E-4BA0-95E3-F8E4AC2CA20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16905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5FF2F-0D9C-4CC6-AFE6-058406C2F739}" type="datetimeFigureOut">
              <a:rPr lang="uk-UA" smtClean="0"/>
              <a:t>09.12.2019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DFDB9-860E-4BA0-95E3-F8E4AC2CA20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47984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5FF2F-0D9C-4CC6-AFE6-058406C2F739}" type="datetimeFigureOut">
              <a:rPr lang="uk-UA" smtClean="0"/>
              <a:t>09.12.2019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DFDB9-860E-4BA0-95E3-F8E4AC2CA20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74612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5FF2F-0D9C-4CC6-AFE6-058406C2F739}" type="datetimeFigureOut">
              <a:rPr lang="uk-UA" smtClean="0"/>
              <a:t>09.12.2019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DFDB9-860E-4BA0-95E3-F8E4AC2CA20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16539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5FF2F-0D9C-4CC6-AFE6-058406C2F739}" type="datetimeFigureOut">
              <a:rPr lang="uk-UA" smtClean="0"/>
              <a:t>09.12.2019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DFDB9-860E-4BA0-95E3-F8E4AC2CA20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76969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5FF2F-0D9C-4CC6-AFE6-058406C2F739}" type="datetimeFigureOut">
              <a:rPr lang="uk-UA" smtClean="0"/>
              <a:t>09.12.2019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DFDB9-860E-4BA0-95E3-F8E4AC2CA20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8414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5FF2F-0D9C-4CC6-AFE6-058406C2F739}" type="datetimeFigureOut">
              <a:rPr lang="uk-UA" smtClean="0"/>
              <a:t>09.12.2019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DFDB9-860E-4BA0-95E3-F8E4AC2CA20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02870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5FF2F-0D9C-4CC6-AFE6-058406C2F739}" type="datetimeFigureOut">
              <a:rPr lang="uk-UA" smtClean="0"/>
              <a:t>09.12.2019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DFDB9-860E-4BA0-95E3-F8E4AC2CA20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105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5FF2F-0D9C-4CC6-AFE6-058406C2F739}" type="datetimeFigureOut">
              <a:rPr lang="uk-UA" smtClean="0"/>
              <a:t>09.12.2019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DFDB9-860E-4BA0-95E3-F8E4AC2CA20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8750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5FF2F-0D9C-4CC6-AFE6-058406C2F739}" type="datetimeFigureOut">
              <a:rPr lang="uk-UA" smtClean="0"/>
              <a:t>09.12.2019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0DFDB9-860E-4BA0-95E3-F8E4AC2CA20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69974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image" Target="../media/image37.jpg"/><Relationship Id="rId7" Type="http://schemas.openxmlformats.org/officeDocument/2006/relationships/image" Target="../media/image41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38.jpg"/><Relationship Id="rId9" Type="http://schemas.openxmlformats.org/officeDocument/2006/relationships/image" Target="../media/image4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49443" y="224852"/>
            <a:ext cx="11547422" cy="1593121"/>
          </a:xfrm>
        </p:spPr>
        <p:txBody>
          <a:bodyPr>
            <a:noAutofit/>
          </a:bodyPr>
          <a:lstStyle/>
          <a:p>
            <a:r>
              <a:rPr lang="ru-RU" sz="8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</a:t>
            </a:r>
            <a:r>
              <a:rPr lang="ru-RU" sz="8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країнами</a:t>
            </a:r>
            <a:r>
              <a:rPr lang="ru-RU" sz="8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. .</a:t>
            </a:r>
            <a:endParaRPr lang="uk-UA" sz="8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8816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4333" y="1082622"/>
            <a:ext cx="9913496" cy="2387600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Віденський сміттєспалювальний завод</a:t>
            </a:r>
            <a:endParaRPr lang="uk-UA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7333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6660" y="-196772"/>
            <a:ext cx="9144000" cy="2387600"/>
          </a:xfrm>
        </p:spPr>
        <p:txBody>
          <a:bodyPr>
            <a:normAutofit/>
          </a:bodyPr>
          <a:lstStyle/>
          <a:p>
            <a:r>
              <a:rPr lang="uk-UA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Екологічна гра </a:t>
            </a:r>
            <a:br>
              <a:rPr lang="uk-UA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«Сортуємо сміття»</a:t>
            </a:r>
            <a:endParaRPr lang="uk-UA" sz="8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7595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43590"/>
            <a:ext cx="8819213" cy="661441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253" y="537553"/>
            <a:ext cx="2084705" cy="3684270"/>
          </a:xfrm>
          <a:prstGeom prst="rect">
            <a:avLst/>
          </a:prstGeom>
        </p:spPr>
      </p:pic>
      <p:sp>
        <p:nvSpPr>
          <p:cNvPr id="7" name="Поле 2"/>
          <p:cNvSpPr txBox="1"/>
          <p:nvPr/>
        </p:nvSpPr>
        <p:spPr>
          <a:xfrm>
            <a:off x="5394807" y="1460973"/>
            <a:ext cx="1077595" cy="4883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600">
                <a:ln>
                  <a:noFill/>
                </a:ln>
                <a:solidFill>
                  <a:srgbClr val="806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Папір</a:t>
            </a:r>
            <a:endParaRPr lang="uk-UA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2617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9980"/>
            <a:ext cx="9104026" cy="6828020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555" y="198109"/>
            <a:ext cx="2240915" cy="3643630"/>
          </a:xfrm>
          <a:prstGeom prst="rect">
            <a:avLst/>
          </a:prstGeom>
        </p:spPr>
      </p:pic>
      <p:sp>
        <p:nvSpPr>
          <p:cNvPr id="4" name="Поле 2"/>
          <p:cNvSpPr txBox="1"/>
          <p:nvPr/>
        </p:nvSpPr>
        <p:spPr>
          <a:xfrm>
            <a:off x="5427994" y="996278"/>
            <a:ext cx="1296035" cy="4883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>
            <a:solidFill>
              <a:schemeClr val="accent6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>
                <a:ln>
                  <a:noFill/>
                </a:ln>
                <a:solidFill>
                  <a:srgbClr val="385623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Органіка</a:t>
            </a:r>
            <a:endParaRPr lang="uk-UA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2856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2464"/>
            <a:ext cx="9074046" cy="6805535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778" y="419719"/>
            <a:ext cx="2142490" cy="3620135"/>
          </a:xfrm>
          <a:prstGeom prst="rect">
            <a:avLst/>
          </a:prstGeom>
        </p:spPr>
      </p:pic>
      <p:sp>
        <p:nvSpPr>
          <p:cNvPr id="4" name="Поле 2"/>
          <p:cNvSpPr txBox="1"/>
          <p:nvPr/>
        </p:nvSpPr>
        <p:spPr>
          <a:xfrm>
            <a:off x="5454280" y="1191150"/>
            <a:ext cx="1213485" cy="4883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">
            <a:solidFill>
              <a:srgbClr val="00B0F0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>
                <a:ln>
                  <a:noFill/>
                </a:ln>
                <a:solidFill>
                  <a:srgbClr val="5B9BD5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Скло</a:t>
            </a:r>
            <a:endParaRPr lang="uk-UA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4748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8999095" cy="6749321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547" y="405114"/>
            <a:ext cx="2286000" cy="3649345"/>
          </a:xfrm>
          <a:prstGeom prst="rect">
            <a:avLst/>
          </a:prstGeom>
        </p:spPr>
      </p:pic>
      <p:sp>
        <p:nvSpPr>
          <p:cNvPr id="4" name="Поле 2"/>
          <p:cNvSpPr txBox="1"/>
          <p:nvPr/>
        </p:nvSpPr>
        <p:spPr>
          <a:xfrm>
            <a:off x="5416804" y="1131190"/>
            <a:ext cx="1213485" cy="4883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rgbClr val="FF0000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solidFill>
                  <a:srgbClr val="F7CAA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Метал</a:t>
            </a:r>
            <a:endParaRPr lang="uk-UA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8280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790" y="286733"/>
            <a:ext cx="2344420" cy="3766185"/>
          </a:xfrm>
          <a:prstGeom prst="rect">
            <a:avLst/>
          </a:prstGeom>
        </p:spPr>
      </p:pic>
      <p:sp>
        <p:nvSpPr>
          <p:cNvPr id="4" name="Поле 2"/>
          <p:cNvSpPr txBox="1"/>
          <p:nvPr/>
        </p:nvSpPr>
        <p:spPr>
          <a:xfrm>
            <a:off x="5447982" y="1116199"/>
            <a:ext cx="1296035" cy="4883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6350">
            <a:solidFill>
              <a:srgbClr val="7030A0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>
                <a:ln>
                  <a:noFill/>
                </a:ln>
                <a:solidFill>
                  <a:srgbClr val="7030A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Пластик</a:t>
            </a:r>
            <a:endParaRPr lang="uk-UA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0754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36611" y="223906"/>
            <a:ext cx="9144000" cy="2387600"/>
          </a:xfrm>
        </p:spPr>
        <p:txBody>
          <a:bodyPr>
            <a:noAutofit/>
          </a:bodyPr>
          <a:lstStyle/>
          <a:p>
            <a:r>
              <a:rPr lang="uk-UA" sz="17000" b="1" dirty="0" smtClean="0">
                <a:solidFill>
                  <a:srgbClr val="FF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Італія</a:t>
            </a:r>
            <a:endParaRPr lang="uk-UA" sz="17000" b="1" dirty="0">
              <a:solidFill>
                <a:srgbClr val="FF99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971" y="2398484"/>
            <a:ext cx="5588000" cy="4191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0477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9" name="Рисунок 7" descr="depositphotos_33199815-stock-illustration-fish-draw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597" y="3123800"/>
            <a:ext cx="1524001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7" name="Рисунок 1" descr="depositphotos_6870631-stock-photo-olives-on-branch-with-leav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95326"/>
            <a:ext cx="1114425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5" name="Рисунок 5" descr="depositphotos_110595826-stock-illustration-pizza-with-mushrooms-tomato-past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362" y="2286001"/>
            <a:ext cx="1581150" cy="158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3" name="Рисунок 4" descr="depositphotos_44309523-stock-illustration-croissant-vector-illustrati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454843"/>
            <a:ext cx="1114425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Рисунок 6" descr="завантаженн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037" y="1456373"/>
            <a:ext cx="1266825" cy="105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Овал 28"/>
          <p:cNvSpPr/>
          <p:nvPr/>
        </p:nvSpPr>
        <p:spPr>
          <a:xfrm>
            <a:off x="1651260" y="695326"/>
            <a:ext cx="3733800" cy="1390650"/>
          </a:xfrm>
          <a:prstGeom prst="ellipse">
            <a:avLst/>
          </a:prstGeom>
          <a:ln w="28575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uk-UA"/>
          </a:p>
        </p:txBody>
      </p:sp>
      <p:sp>
        <p:nvSpPr>
          <p:cNvPr id="30" name="Овал 29"/>
          <p:cNvSpPr/>
          <p:nvPr/>
        </p:nvSpPr>
        <p:spPr>
          <a:xfrm>
            <a:off x="1699973" y="2428475"/>
            <a:ext cx="3733800" cy="1390650"/>
          </a:xfrm>
          <a:prstGeom prst="ellipse">
            <a:avLst/>
          </a:prstGeom>
          <a:ln w="28575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uk-UA"/>
          </a:p>
        </p:txBody>
      </p:sp>
      <p:sp>
        <p:nvSpPr>
          <p:cNvPr id="31" name="Овал 30"/>
          <p:cNvSpPr/>
          <p:nvPr/>
        </p:nvSpPr>
        <p:spPr>
          <a:xfrm>
            <a:off x="1699973" y="4353325"/>
            <a:ext cx="3733800" cy="1390650"/>
          </a:xfrm>
          <a:prstGeom prst="ellipse">
            <a:avLst/>
          </a:prstGeom>
          <a:ln w="28575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uk-UA"/>
          </a:p>
        </p:txBody>
      </p:sp>
      <p:sp>
        <p:nvSpPr>
          <p:cNvPr id="32" name="Овал 31"/>
          <p:cNvSpPr/>
          <p:nvPr/>
        </p:nvSpPr>
        <p:spPr>
          <a:xfrm>
            <a:off x="7656326" y="3282315"/>
            <a:ext cx="3733800" cy="1390650"/>
          </a:xfrm>
          <a:prstGeom prst="ellipse">
            <a:avLst/>
          </a:prstGeom>
          <a:ln w="28575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uk-UA"/>
          </a:p>
        </p:txBody>
      </p:sp>
      <p:sp>
        <p:nvSpPr>
          <p:cNvPr id="33" name="Овал 32"/>
          <p:cNvSpPr/>
          <p:nvPr/>
        </p:nvSpPr>
        <p:spPr>
          <a:xfrm>
            <a:off x="7491598" y="1482004"/>
            <a:ext cx="3733800" cy="1390650"/>
          </a:xfrm>
          <a:prstGeom prst="ellipse">
            <a:avLst/>
          </a:prstGeom>
          <a:ln w="28575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uk-UA"/>
          </a:p>
        </p:txBody>
      </p:sp>
      <p:sp>
        <p:nvSpPr>
          <p:cNvPr id="19" name="Rectangle 3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20" name="Rectangle 32"/>
          <p:cNvSpPr>
            <a:spLocks noChangeArrowheads="1"/>
          </p:cNvSpPr>
          <p:nvPr/>
        </p:nvSpPr>
        <p:spPr bwMode="auto">
          <a:xfrm>
            <a:off x="92945" y="57091"/>
            <a:ext cx="12006108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kumimoji="0" lang="uk-UA" alt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Накрий</a:t>
            </a:r>
            <a:r>
              <a:rPr kumimoji="0" lang="uk-UA" alt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стіл для новорічного банкету! Намалюй задану кількість страв.</a:t>
            </a:r>
            <a:endParaRPr kumimoji="0" lang="uk-UA" alt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33"/>
          <p:cNvSpPr>
            <a:spLocks noChangeArrowheads="1"/>
          </p:cNvSpPr>
          <p:nvPr/>
        </p:nvSpPr>
        <p:spPr bwMode="auto">
          <a:xfrm>
            <a:off x="70110" y="1839993"/>
            <a:ext cx="15811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kumimoji="0" lang="uk-UA" alt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59 – 47 = </a:t>
            </a:r>
            <a:endParaRPr kumimoji="0" lang="uk-UA" alt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20478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23" name="Rectangle 35"/>
          <p:cNvSpPr>
            <a:spLocks noChangeArrowheads="1"/>
          </p:cNvSpPr>
          <p:nvPr/>
        </p:nvSpPr>
        <p:spPr bwMode="auto">
          <a:xfrm>
            <a:off x="0" y="36290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24" name="Rectangle 36"/>
          <p:cNvSpPr>
            <a:spLocks noChangeArrowheads="1"/>
          </p:cNvSpPr>
          <p:nvPr/>
        </p:nvSpPr>
        <p:spPr bwMode="auto">
          <a:xfrm>
            <a:off x="0" y="3763060"/>
            <a:ext cx="144302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kumimoji="0" lang="uk-UA" alt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48 – 41 = </a:t>
            </a:r>
            <a:endParaRPr kumimoji="0" lang="uk-UA" alt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Rectangle 39"/>
          <p:cNvSpPr>
            <a:spLocks noChangeArrowheads="1"/>
          </p:cNvSpPr>
          <p:nvPr/>
        </p:nvSpPr>
        <p:spPr bwMode="auto">
          <a:xfrm>
            <a:off x="5768211" y="2369850"/>
            <a:ext cx="184302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kumimoji="0" lang="uk-UA" alt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 – 13 = </a:t>
            </a:r>
            <a:endParaRPr kumimoji="0" lang="uk-UA" alt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Rectangle 40"/>
          <p:cNvSpPr>
            <a:spLocks noChangeArrowheads="1"/>
          </p:cNvSpPr>
          <p:nvPr/>
        </p:nvSpPr>
        <p:spPr bwMode="auto">
          <a:xfrm>
            <a:off x="5668816" y="4356038"/>
            <a:ext cx="160332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kumimoji="0" lang="uk-UA" alt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endParaRPr kumimoji="0" lang="uk-UA" alt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kumimoji="0" lang="uk-UA" alt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kumimoji="0" lang="uk-UA" alt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 – 18 = </a:t>
            </a:r>
            <a:endParaRPr kumimoji="0" lang="uk-UA" alt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кутник 33"/>
          <p:cNvSpPr/>
          <p:nvPr/>
        </p:nvSpPr>
        <p:spPr>
          <a:xfrm>
            <a:off x="249099" y="5298042"/>
            <a:ext cx="12666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65 – 60 = </a:t>
            </a:r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кутник 34"/>
          <p:cNvSpPr/>
          <p:nvPr/>
        </p:nvSpPr>
        <p:spPr>
          <a:xfrm>
            <a:off x="2990212" y="901155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dirty="0" smtClean="0">
                <a:ln w="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12</a:t>
            </a:r>
            <a:endParaRPr lang="uk-UA" sz="5400" dirty="0">
              <a:ln w="0">
                <a:solidFill>
                  <a:srgbClr val="FF0000"/>
                </a:solidFill>
              </a:ln>
              <a:solidFill>
                <a:srgbClr val="FF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6" name="Прямокутник 45"/>
          <p:cNvSpPr/>
          <p:nvPr/>
        </p:nvSpPr>
        <p:spPr>
          <a:xfrm>
            <a:off x="3164730" y="4586985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dirty="0">
                <a:ln w="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</a:t>
            </a:r>
          </a:p>
        </p:txBody>
      </p:sp>
      <p:sp>
        <p:nvSpPr>
          <p:cNvPr id="47" name="Прямокутник 46"/>
          <p:cNvSpPr/>
          <p:nvPr/>
        </p:nvSpPr>
        <p:spPr>
          <a:xfrm>
            <a:off x="3164730" y="266056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dirty="0" smtClean="0">
                <a:ln w="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7</a:t>
            </a:r>
            <a:endParaRPr lang="uk-UA" sz="5400" dirty="0">
              <a:ln w="0">
                <a:solidFill>
                  <a:srgbClr val="FF0000"/>
                </a:solidFill>
              </a:ln>
              <a:solidFill>
                <a:srgbClr val="FF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8" name="Прямокутник 47"/>
          <p:cNvSpPr/>
          <p:nvPr/>
        </p:nvSpPr>
        <p:spPr>
          <a:xfrm>
            <a:off x="9096856" y="348606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dirty="0" smtClean="0">
                <a:ln w="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endParaRPr lang="uk-UA" sz="5400" dirty="0">
              <a:ln w="0">
                <a:solidFill>
                  <a:srgbClr val="FF0000"/>
                </a:solidFill>
              </a:ln>
              <a:solidFill>
                <a:srgbClr val="FF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9" name="Прямокутник 48"/>
          <p:cNvSpPr/>
          <p:nvPr/>
        </p:nvSpPr>
        <p:spPr>
          <a:xfrm>
            <a:off x="9090635" y="156299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dirty="0">
                <a:ln w="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5681325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1"/>
      <p:bldP spid="46" grpId="0"/>
      <p:bldP spid="47" grpId="0"/>
      <p:bldP spid="48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274163" y="299804"/>
            <a:ext cx="9728615" cy="522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3848100" algn="l"/>
              </a:tabLst>
            </a:pPr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 «Влучний стрілець</a:t>
            </a: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uk-UA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29" y="1396272"/>
            <a:ext cx="1181100" cy="6477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29" y="2472205"/>
            <a:ext cx="1200150" cy="7143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54" y="3614813"/>
            <a:ext cx="1152525" cy="7048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29" y="4747896"/>
            <a:ext cx="1171575" cy="762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19320" y="1354746"/>
            <a:ext cx="1967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Австрія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19320" y="2472204"/>
            <a:ext cx="1967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19320" y="3614813"/>
            <a:ext cx="1967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Франція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19320" y="4838957"/>
            <a:ext cx="1967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Італія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041" y="1511636"/>
            <a:ext cx="6287628" cy="386930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780" y="1164734"/>
            <a:ext cx="6084149" cy="456311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450" y="1280503"/>
            <a:ext cx="7038808" cy="43315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346" y="1280503"/>
            <a:ext cx="6671015" cy="4447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95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6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96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роЄвпа</a:t>
            </a:r>
            <a:endParaRPr lang="uk-UA" sz="9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Європа</a:t>
            </a:r>
            <a:endParaRPr lang="uk-UA" sz="9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0670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CC">
            <a:alpha val="1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9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Молодці!</a:t>
            </a:r>
            <a:endParaRPr lang="uk-UA" sz="9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81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19314" y="3759200"/>
            <a:ext cx="6792686" cy="1506992"/>
          </a:xfrm>
        </p:spPr>
        <p:txBody>
          <a:bodyPr>
            <a:normAutofit/>
          </a:bodyPr>
          <a:lstStyle/>
          <a:p>
            <a:r>
              <a:rPr lang="uk-UA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</a:t>
            </a:r>
            <a:endParaRPr lang="uk-UA" sz="9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0839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Факти про Україну, які вразили світ_Trim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34194" y="365125"/>
            <a:ext cx="10323611" cy="5806900"/>
          </a:xfrm>
        </p:spPr>
      </p:pic>
    </p:spTree>
    <p:extLst>
      <p:ext uri="{BB962C8B-B14F-4D97-AF65-F5344CB8AC3E}">
        <p14:creationId xmlns:p14="http://schemas.microsoft.com/office/powerpoint/2010/main" val="7331857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2686" y="-241980"/>
            <a:ext cx="9144000" cy="2387600"/>
          </a:xfrm>
        </p:spPr>
        <p:txBody>
          <a:bodyPr>
            <a:noAutofit/>
          </a:bodyPr>
          <a:lstStyle/>
          <a:p>
            <a:r>
              <a:rPr lang="ru-RU" sz="15000" b="1" dirty="0" smtClean="0">
                <a:solidFill>
                  <a:srgbClr val="FFFF00"/>
                </a:solidFill>
              </a:rPr>
              <a:t>Франц</a:t>
            </a:r>
            <a:r>
              <a:rPr lang="uk-UA" sz="15000" b="1" dirty="0" err="1" smtClean="0">
                <a:solidFill>
                  <a:srgbClr val="FFFF00"/>
                </a:solidFill>
              </a:rPr>
              <a:t>ія</a:t>
            </a:r>
            <a:endParaRPr lang="uk-UA" sz="15000" b="1" dirty="0">
              <a:solidFill>
                <a:srgbClr val="FFFF00"/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761" y="2017505"/>
            <a:ext cx="4081849" cy="484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1521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2124360" y="3058520"/>
            <a:ext cx="7447811" cy="766761"/>
          </a:xfrm>
        </p:spPr>
        <p:txBody>
          <a:bodyPr>
            <a:noAutofit/>
          </a:bodyPr>
          <a:lstStyle/>
          <a:p>
            <a:r>
              <a:rPr lang="uk-UA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Ш. </a:t>
            </a:r>
            <a:r>
              <a:rPr lang="uk-UA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Перро</a:t>
            </a:r>
            <a:r>
              <a:rPr lang="uk-UA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«Червона Шапочка»</a:t>
            </a:r>
            <a:endParaRPr lang="uk-UA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314" y="894837"/>
            <a:ext cx="1761176" cy="18483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666" y="990943"/>
            <a:ext cx="2553734" cy="18557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689" y="990941"/>
            <a:ext cx="1755082" cy="1997807"/>
          </a:xfrm>
          <a:prstGeom prst="rect">
            <a:avLst/>
          </a:prstGeom>
        </p:spPr>
      </p:pic>
      <p:sp>
        <p:nvSpPr>
          <p:cNvPr id="11" name="Підзаголовок 2"/>
          <p:cNvSpPr txBox="1">
            <a:spLocks/>
          </p:cNvSpPr>
          <p:nvPr/>
        </p:nvSpPr>
        <p:spPr>
          <a:xfrm>
            <a:off x="2124360" y="138341"/>
            <a:ext cx="7447811" cy="7667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Ш. </a:t>
            </a:r>
            <a:r>
              <a:rPr lang="uk-UA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Перро</a:t>
            </a:r>
            <a:r>
              <a:rPr lang="uk-UA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«Кіт у чоботях»</a:t>
            </a:r>
            <a:endParaRPr lang="uk-UA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890" y="3895053"/>
            <a:ext cx="1066786" cy="177194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413" y="3997898"/>
            <a:ext cx="1685962" cy="166910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112" y="3825281"/>
            <a:ext cx="1121639" cy="178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7484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ідзаголовок 2"/>
          <p:cNvSpPr txBox="1">
            <a:spLocks/>
          </p:cNvSpPr>
          <p:nvPr/>
        </p:nvSpPr>
        <p:spPr>
          <a:xfrm>
            <a:off x="2254988" y="965656"/>
            <a:ext cx="7447811" cy="7667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Х. Андерсен «Дюймовочка»</a:t>
            </a:r>
            <a:endParaRPr lang="uk-UA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673" y="2367705"/>
            <a:ext cx="2672938" cy="20591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162" y="2265289"/>
            <a:ext cx="2136724" cy="21615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437" y="2433549"/>
            <a:ext cx="1753151" cy="1993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0626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videoplayback (9)_Trim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" y="365125"/>
            <a:ext cx="10347535" cy="5820356"/>
          </a:xfrm>
        </p:spPr>
      </p:pic>
    </p:spTree>
    <p:extLst>
      <p:ext uri="{BB962C8B-B14F-4D97-AF65-F5344CB8AC3E}">
        <p14:creationId xmlns:p14="http://schemas.microsoft.com/office/powerpoint/2010/main" val="10750063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3210" y="132449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uk-UA" sz="12000" b="1" dirty="0" smtClean="0">
                <a:solidFill>
                  <a:srgbClr val="FFFF00"/>
                </a:solidFill>
              </a:rPr>
              <a:t>Австрія</a:t>
            </a:r>
            <a:endParaRPr lang="uk-UA" sz="1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9965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</TotalTime>
  <Words>99</Words>
  <Application>Microsoft Office PowerPoint</Application>
  <PresentationFormat>Широкий екран</PresentationFormat>
  <Paragraphs>36</Paragraphs>
  <Slides>20</Slides>
  <Notes>0</Notes>
  <HiddenSlides>0</HiddenSlides>
  <MMClips>2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Подорож країнами . . .</vt:lpstr>
      <vt:lpstr>роЄвпа</vt:lpstr>
      <vt:lpstr>Україна</vt:lpstr>
      <vt:lpstr>Презентація PowerPoint</vt:lpstr>
      <vt:lpstr>Франція</vt:lpstr>
      <vt:lpstr>Презентація PowerPoint</vt:lpstr>
      <vt:lpstr>Презентація PowerPoint</vt:lpstr>
      <vt:lpstr>Презентація PowerPoint</vt:lpstr>
      <vt:lpstr>Австрія</vt:lpstr>
      <vt:lpstr>Віденський сміттєспалювальний завод</vt:lpstr>
      <vt:lpstr>Екологічна гра  «Сортуємо сміття»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Італія</vt:lpstr>
      <vt:lpstr>Презентація PowerPoint</vt:lpstr>
      <vt:lpstr>Презентація PowerPoint</vt:lpstr>
      <vt:lpstr>Молодці!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Подорож країнами . . .</dc:title>
  <dc:creator>user</dc:creator>
  <cp:lastModifiedBy>user</cp:lastModifiedBy>
  <cp:revision>24</cp:revision>
  <dcterms:created xsi:type="dcterms:W3CDTF">2019-11-30T15:35:16Z</dcterms:created>
  <dcterms:modified xsi:type="dcterms:W3CDTF">2019-12-09T16:41:52Z</dcterms:modified>
</cp:coreProperties>
</file>