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4" r:id="rId5"/>
    <p:sldId id="259" r:id="rId6"/>
    <p:sldId id="260" r:id="rId7"/>
    <p:sldId id="261" r:id="rId8"/>
    <p:sldId id="263" r:id="rId9"/>
    <p:sldId id="262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5A0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EB3D917-758C-4612-8EE9-B823B2B0D335}" type="datetimeFigureOut">
              <a:rPr lang="uk-UA" smtClean="0"/>
              <a:pPr/>
              <a:t>08.11.2018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ED2FFAD-9E85-4B72-8816-EDFFA88C6EC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917-758C-4612-8EE9-B823B2B0D335}" type="datetimeFigureOut">
              <a:rPr lang="uk-UA" smtClean="0"/>
              <a:pPr/>
              <a:t>08.11.2018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2FFAD-9E85-4B72-8816-EDFFA88C6EC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917-758C-4612-8EE9-B823B2B0D335}" type="datetimeFigureOut">
              <a:rPr lang="uk-UA" smtClean="0"/>
              <a:pPr/>
              <a:t>08.11.2018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2FFAD-9E85-4B72-8816-EDFFA88C6EC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EB3D917-758C-4612-8EE9-B823B2B0D335}" type="datetimeFigureOut">
              <a:rPr lang="uk-UA" smtClean="0"/>
              <a:pPr/>
              <a:t>08.11.2018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ED2FFAD-9E85-4B72-8816-EDFFA88C6EC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EB3D917-758C-4612-8EE9-B823B2B0D335}" type="datetimeFigureOut">
              <a:rPr lang="uk-UA" smtClean="0"/>
              <a:pPr/>
              <a:t>08.11.2018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ED2FFAD-9E85-4B72-8816-EDFFA88C6EC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917-758C-4612-8EE9-B823B2B0D335}" type="datetimeFigureOut">
              <a:rPr lang="uk-UA" smtClean="0"/>
              <a:pPr/>
              <a:t>08.11.2018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2FFAD-9E85-4B72-8816-EDFFA88C6EC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917-758C-4612-8EE9-B823B2B0D335}" type="datetimeFigureOut">
              <a:rPr lang="uk-UA" smtClean="0"/>
              <a:pPr/>
              <a:t>08.11.2018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2FFAD-9E85-4B72-8816-EDFFA88C6EC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EB3D917-758C-4612-8EE9-B823B2B0D335}" type="datetimeFigureOut">
              <a:rPr lang="uk-UA" smtClean="0"/>
              <a:pPr/>
              <a:t>08.11.2018</a:t>
            </a:fld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ED2FFAD-9E85-4B72-8816-EDFFA88C6EC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917-758C-4612-8EE9-B823B2B0D335}" type="datetimeFigureOut">
              <a:rPr lang="uk-UA" smtClean="0"/>
              <a:pPr/>
              <a:t>08.11.2018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2FFAD-9E85-4B72-8816-EDFFA88C6EC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EB3D917-758C-4612-8EE9-B823B2B0D335}" type="datetimeFigureOut">
              <a:rPr lang="uk-UA" smtClean="0"/>
              <a:pPr/>
              <a:t>08.11.2018</a:t>
            </a:fld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ED2FFAD-9E85-4B72-8816-EDFFA88C6EC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EB3D917-758C-4612-8EE9-B823B2B0D335}" type="datetimeFigureOut">
              <a:rPr lang="uk-UA" smtClean="0"/>
              <a:pPr/>
              <a:t>08.11.2018</a:t>
            </a:fld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ED2FFAD-9E85-4B72-8816-EDFFA88C6EC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EB3D917-758C-4612-8EE9-B823B2B0D335}" type="datetimeFigureOut">
              <a:rPr lang="uk-UA" smtClean="0"/>
              <a:pPr/>
              <a:t>08.11.2018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ED2FFAD-9E85-4B72-8816-EDFFA88C6ECE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fs.in.ua/zadacha-ce-zavdannya-sho-mistite-pevnij-zmist-syujet-v-yakomu.html" TargetMode="External"/><Relationship Id="rId2" Type="http://schemas.openxmlformats.org/officeDocument/2006/relationships/hyperlink" Target="http://www.refs.in.ua/uroku-tvir-opis-za-kartinoyu-t-g-shevchenka-avtoportret.html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188640"/>
            <a:ext cx="6172200" cy="1894362"/>
          </a:xfrm>
        </p:spPr>
        <p:txBody>
          <a:bodyPr>
            <a:noAutofit/>
          </a:bodyPr>
          <a:lstStyle/>
          <a:p>
            <a:pPr algn="ctr"/>
            <a:r>
              <a:rPr lang="uk-UA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ІДЕ НАШИМ КРАЄМ ЧАРІВНИЦЯ - ОСІНЬ </a:t>
            </a:r>
            <a:br>
              <a:rPr lang="uk-UA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sz="4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Ð¨Ð¸ÑÐºÐ¾ Ð¡ÐµÑÐ³ÑÐ¹ Ð¤ÐµÐ´Ð¾ÑÐ¾Ð²Ð¸Ñ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276872"/>
            <a:ext cx="279005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499992" y="5589240"/>
            <a:ext cx="4628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Шишко Сергій Федорович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1628800"/>
            <a:ext cx="52565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розвитку мовлення Е. Бєлкіна </a:t>
            </a: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«Осінь очима художника» 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6165304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6E5A06"/>
                </a:solidFill>
                <a:latin typeface="Times New Roman" pitchFamily="18" charset="0"/>
                <a:cs typeface="Times New Roman" pitchFamily="18" charset="0"/>
              </a:rPr>
              <a:t>Вчитель   Яковенко О.В.</a:t>
            </a:r>
            <a:endParaRPr lang="uk-UA" sz="2400" b="1" i="1" dirty="0">
              <a:solidFill>
                <a:srgbClr val="6E5A0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Ð¡ÐµÑÐ³ÐµÐ¹ Ð¤ÐµÐ´Ð¾ÑÐ¾Ð²Ð¸Ñ Ð¨Ð¸ÑÐºÐ¾. ÐÑÐµÐ½Ñ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52" name="Picture 4" descr="http://www.art-catalog.ru/data_picture_2016/picture/1348/218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695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https://otvet.imgsmail.ru/download/218740123_1c9ee578542b6ab364a829039103c4bd_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76" name="AutoShape 4" descr="https://otvet.imgsmail.ru/download/218740123_1c9ee578542b6ab364a829039103c4bd_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78" name="AutoShape 6" descr="https://otvet.imgsmail.ru/download/218740123_1c9ee578542b6ab364a829039103c4bd_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80" name="AutoShape 8" descr="https://otvet.imgsmail.ru/download/218740123_1c9ee578542b6ab364a829039103c4bd_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82" name="AutoShape 10" descr="https://img-fotki.yandex.ru/get/6807/36755875.a6/0_c6835_3a08fe98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84" name="AutoShape 12" descr="https://img-fotki.yandex.ru/get/6807/36755875.a6/0_c6835_3a08fe98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" name="TextBox 8"/>
          <p:cNvSpPr txBox="1"/>
          <p:nvPr/>
        </p:nvSpPr>
        <p:spPr>
          <a:xfrm>
            <a:off x="3707904" y="476672"/>
            <a:ext cx="2571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СЛОВНИК</a:t>
            </a:r>
            <a:endParaRPr lang="uk-UA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13456" y="1052736"/>
            <a:ext cx="820429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СЮЇТА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 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музичний твір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який складається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 кількох самостійних,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контрастуючих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між собою частин,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об'єднаних спільним художнім задумом.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971600" y="3717032"/>
            <a:ext cx="777501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СИМФОНІЯ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великий музичний твір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</a:t>
            </a: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оркестру</a:t>
            </a: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з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 однієї або кількох частин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 </a:t>
            </a: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відрізняютьсяодна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від одної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характером музики і темпом. 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https://otvet.imgsmail.ru/download/218740123_1c9ee578542b6ab364a829039103c4bd_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76" name="AutoShape 4" descr="https://otvet.imgsmail.ru/download/218740123_1c9ee578542b6ab364a829039103c4bd_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78" name="AutoShape 6" descr="https://otvet.imgsmail.ru/download/218740123_1c9ee578542b6ab364a829039103c4bd_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80" name="AutoShape 8" descr="https://otvet.imgsmail.ru/download/218740123_1c9ee578542b6ab364a829039103c4bd_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82" name="AutoShape 10" descr="https://img-fotki.yandex.ru/get/6807/36755875.a6/0_c6835_3a08fe98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84" name="AutoShape 12" descr="https://img-fotki.yandex.ru/get/6807/36755875.a6/0_c6835_3a08fe98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3086" name="Picture 14" descr="https://mtdata.ru/u9/photo954D/20292221789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3600" y="0"/>
            <a:ext cx="7410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artchive.ru/res/media/img/oy800/work/445/233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8" name="Picture 4" descr="http://korners.kiev.ua/newimages/1200/080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76672"/>
            <a:ext cx="6927296" cy="4797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artchive.ru/res/media/img/oy800/work/445/233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8434" name="Picture 2" descr="http://gs-art.com/upload/iblock/eae/auc4_59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32656"/>
            <a:ext cx="7142588" cy="5760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artchive.ru/res/media/img/oy800/work/445/233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7410" name="Picture 2" descr="http://gs-art.com/upload/iblock/4e9/4e9dd113d268f2ed4097d3071306bd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60648"/>
            <a:ext cx="7180853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artchive.ru/res/media/img/oy800/work/445/233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4" name="Рисунок 3" descr="Урок розвитку зв'язного мовлення &quot;Осінь. Зміни у природі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124744"/>
            <a:ext cx="540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139952" y="404664"/>
            <a:ext cx="24128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Порівняй</a:t>
            </a:r>
            <a:endParaRPr lang="uk-UA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artchive.ru/res/media/img/oy800/work/445/233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58" name="AutoShape 2" descr="https://artchive.ru/res/media/img/oy1000/work/976/233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60" name="AutoShape 4" descr="https://artchive.ru/res/media/img/oy1000/work/976/233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" name="TextBox 4"/>
          <p:cNvSpPr txBox="1"/>
          <p:nvPr/>
        </p:nvSpPr>
        <p:spPr>
          <a:xfrm>
            <a:off x="1115616" y="1988840"/>
            <a:ext cx="74833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ДЯКУЮ ЗА </a:t>
            </a:r>
            <a:r>
              <a:rPr lang="uk-UA" sz="6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УВАГУ!</a:t>
            </a:r>
            <a:endParaRPr lang="uk-UA" sz="6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88</TotalTime>
  <Words>42</Words>
  <Application>Microsoft Office PowerPoint</Application>
  <PresentationFormat>Экран (4:3)</PresentationFormat>
  <Paragraphs>16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ІДЕ НАШИМ КРАЄМ ЧАРІВНИЦЯ - ОСІНЬ 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15</cp:revision>
  <dcterms:created xsi:type="dcterms:W3CDTF">2018-11-03T19:40:10Z</dcterms:created>
  <dcterms:modified xsi:type="dcterms:W3CDTF">2018-11-08T19:39:58Z</dcterms:modified>
</cp:coreProperties>
</file>