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1" r:id="rId6"/>
    <p:sldId id="267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9A8B3-AAD9-4EAD-8800-AD92E310585F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E7B5C-0DE8-4D94-BE79-C1A678081D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Урок літературного </a:t>
            </a:r>
            <a:r>
              <a:rPr lang="uk-UA" b="1" dirty="0" smtClean="0"/>
              <a:t>читання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8358246" cy="2870211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Складіть слова: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/>
              <a:t>КИ</a:t>
            </a:r>
            <a:r>
              <a:rPr lang="uk-UA" dirty="0" smtClean="0"/>
              <a:t>       </a:t>
            </a:r>
            <a:r>
              <a:rPr lang="uk-UA" dirty="0"/>
              <a:t>ХО       ЛА        ЛИ        ХРЕ      </a:t>
            </a:r>
            <a:r>
              <a:rPr lang="uk-UA" dirty="0" smtClean="0"/>
              <a:t>ДНІ</a:t>
            </a:r>
            <a:br>
              <a:rPr lang="uk-UA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uk-UA" dirty="0"/>
              <a:t>ЩА      ПРО     </a:t>
            </a:r>
            <a:r>
              <a:rPr lang="uk-UA" dirty="0" err="1"/>
              <a:t>БІДЬ</a:t>
            </a:r>
            <a:r>
              <a:rPr lang="uk-UA" dirty="0"/>
              <a:t>    РИВ      ВРА       </a:t>
            </a:r>
            <a:r>
              <a:rPr lang="uk-UA" dirty="0" smtClean="0"/>
              <a:t>ЇВ        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ТИК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ÐÐ°ÑÑÐ¸Ð½ÐºÐ¸ Ð¿Ð¾ Ð·Ð°Ð¿ÑÐ¾ÑÑ ÐºÐ¸ÑÐ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3132000" cy="2086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ÐÐ°ÑÑÐ¸Ð½ÐºÐ¸ Ð¿Ð¾ Ð·Ð°Ð¿ÑÐ¾ÑÑ ÐºÐ¸ÑÐ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714353"/>
            <a:ext cx="3132000" cy="197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0" name="AutoShape 6" descr="ÐÐ°ÑÑÐ¸Ð½ÐºÐ¸ Ð¿Ð¾ Ð·Ð°Ð¿ÑÐ¾ÑÑ ÐºÐ¸ÑÐ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AutoShape 8" descr="ÐÐ°ÑÑÐ¸Ð½ÐºÐ¸ Ð¿Ð¾ Ð·Ð°Ð¿ÑÐ¾ÑÑ ÐºÐ¸ÑÐ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ÐÐ°ÑÑÐ¸Ð½ÐºÐ¸ Ð¿Ð¾ Ð·Ð°Ð¿ÑÐ¾ÑÑ ÐºÐ¸ÑÐ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6" name="Picture 12" descr="ÐÐ°ÑÑÐ¸Ð½ÐºÐ¸ Ð¿Ð¾ Ð·Ð°Ð¿ÑÐ¾ÑÑ ÐºÐ¸ÑÐ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571744"/>
            <a:ext cx="3600000" cy="202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8" name="Picture 14" descr="ÐÐ°ÑÑÐ¸Ð½ÐºÐ¸ Ð¿Ð¾ Ð·Ð°Ð¿ÑÐ¾ÑÑ ÐºÐ¸ÑÐ²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714884"/>
            <a:ext cx="3024000" cy="2005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400" name="Picture 16" descr="ÐÐ°ÑÑÐ¸Ð½ÐºÐ¸ Ð¿Ð¾ Ð·Ð°Ð¿ÑÐ¾ÑÑ ÐºÐ¸ÑÐ²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9256" y="4857760"/>
            <a:ext cx="3240000" cy="182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/>
              <a:t>Тема: Ольга Хорошковська</a:t>
            </a:r>
            <a:br>
              <a:rPr lang="uk-UA" b="1" dirty="0" smtClean="0"/>
            </a:br>
            <a:r>
              <a:rPr lang="uk-UA" b="1" dirty="0" err="1" smtClean="0"/>
              <a:t>“Київ</a:t>
            </a:r>
            <a:r>
              <a:rPr lang="uk-UA" b="1" dirty="0" smtClean="0"/>
              <a:t> -  столиця </a:t>
            </a:r>
            <a:r>
              <a:rPr lang="uk-UA" b="1" dirty="0" err="1" smtClean="0"/>
              <a:t>України”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58" y="1214422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Словникова робота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4000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Відгомін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відбиття звуку,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нерозривний слід.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Вщент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без залишку, зовсім.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214290"/>
            <a:ext cx="864396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Кросворд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Прізвище лицаря України, який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боровся з щастя і волю українського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народу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Головна вулиця столиці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 Як називається наша держава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4. Як прізвище першого президента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України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650857" y="3372453"/>
          <a:ext cx="5842286" cy="981456"/>
        </p:xfrm>
        <a:graphic>
          <a:graphicData uri="http://schemas.openxmlformats.org/drawingml/2006/table">
            <a:tbl>
              <a:tblPr/>
              <a:tblGrid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130"/>
                <a:gridCol w="405765"/>
                <a:gridCol w="16983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Ї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04" y="1357296"/>
          <a:ext cx="7858181" cy="3786216"/>
        </p:xfrm>
        <a:graphic>
          <a:graphicData uri="http://schemas.openxmlformats.org/drawingml/2006/table">
            <a:tbl>
              <a:tblPr/>
              <a:tblGrid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544921"/>
                <a:gridCol w="390440"/>
                <a:gridCol w="428628"/>
                <a:gridCol w="500061"/>
              </a:tblGrid>
              <a:tr h="9465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554"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5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Ї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655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428604"/>
            <a:ext cx="2394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Кросворд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285860"/>
            <a:ext cx="7929618" cy="459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Київ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Красивий історичний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Надихає   заворожує  розвивається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Мені дуже подобається Київ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столиця 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1 - 4 классы\Методички\Новая папка\09356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500042"/>
            <a:ext cx="864396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Домашнє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завдання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Підручник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с.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57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59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Виразно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оповідання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i="1" dirty="0" smtClean="0">
                <a:latin typeface="Times New Roman" pitchFamily="18" charset="0"/>
                <a:cs typeface="Times New Roman" pitchFamily="18" charset="0"/>
              </a:rPr>
              <a:t>Додатковий матеріал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Підготувати</a:t>
            </a: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повідомлення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визначні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ятки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Києва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191</Words>
  <Application>Microsoft Office PowerPoint</Application>
  <PresentationFormat>Экран (4:3)</PresentationFormat>
  <Paragraphs>108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Урок літературного читання</vt:lpstr>
      <vt:lpstr>Складіть слова:  КИ       ХО       ЛА        ЛИ        ХРЕ      ДНІ  ЩА      ПРО     БІДЬ    РИВ      ВРА       ЇВ          ТИК </vt:lpstr>
      <vt:lpstr>Слайд 3</vt:lpstr>
      <vt:lpstr>Тема: Ольга Хорошковська “Київ -  столиця України”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літературного читання</dc:title>
  <dc:creator>Alyona</dc:creator>
  <cp:lastModifiedBy>Alyona</cp:lastModifiedBy>
  <cp:revision>10</cp:revision>
  <dcterms:created xsi:type="dcterms:W3CDTF">2018-11-12T14:41:44Z</dcterms:created>
  <dcterms:modified xsi:type="dcterms:W3CDTF">2020-02-03T07:43:57Z</dcterms:modified>
</cp:coreProperties>
</file>